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40"/>
  </p:notesMasterIdLst>
  <p:sldIdLst>
    <p:sldId id="257" r:id="rId2"/>
    <p:sldId id="722" r:id="rId3"/>
    <p:sldId id="723" r:id="rId4"/>
    <p:sldId id="263" r:id="rId5"/>
    <p:sldId id="719" r:id="rId6"/>
    <p:sldId id="716" r:id="rId7"/>
    <p:sldId id="718" r:id="rId8"/>
    <p:sldId id="721" r:id="rId9"/>
    <p:sldId id="720" r:id="rId10"/>
    <p:sldId id="712" r:id="rId11"/>
    <p:sldId id="713" r:id="rId12"/>
    <p:sldId id="714" r:id="rId13"/>
    <p:sldId id="715" r:id="rId14"/>
    <p:sldId id="706" r:id="rId15"/>
    <p:sldId id="707" r:id="rId16"/>
    <p:sldId id="708" r:id="rId17"/>
    <p:sldId id="709" r:id="rId18"/>
    <p:sldId id="703" r:id="rId19"/>
    <p:sldId id="704" r:id="rId20"/>
    <p:sldId id="705" r:id="rId21"/>
    <p:sldId id="262" r:id="rId22"/>
    <p:sldId id="702" r:id="rId23"/>
    <p:sldId id="261" r:id="rId24"/>
    <p:sldId id="258" r:id="rId25"/>
    <p:sldId id="259"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8616D-D2CE-4AF8-BFF9-2E670E39A115}" v="422" dt="2025-01-29T20:18:05.2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docChgLst>
    <pc:chgData name="Jha, Aryan Ritwajeet" userId="2aad577e-539b-449b-83a6-8d411f484b4d" providerId="ADAL" clId="{5AF39F11-0FC3-4A40-BF76-6745DAB875CD}"/>
    <pc:docChg chg="undo custSel addSld modSld sldOrd">
      <pc:chgData name="Jha, Aryan Ritwajeet" userId="2aad577e-539b-449b-83a6-8d411f484b4d" providerId="ADAL" clId="{5AF39F11-0FC3-4A40-BF76-6745DAB875CD}" dt="2025-01-18T14:27:30.325" v="82" actId="207"/>
      <pc:docMkLst>
        <pc:docMk/>
      </pc:docMkLst>
      <pc:sldChg chg="addSp delSp modSp mod">
        <pc:chgData name="Jha, Aryan Ritwajeet" userId="2aad577e-539b-449b-83a6-8d411f484b4d" providerId="ADAL" clId="{5AF39F11-0FC3-4A40-BF76-6745DAB875CD}" dt="2025-01-18T14:27:02.630" v="69" actId="207"/>
        <pc:sldMkLst>
          <pc:docMk/>
          <pc:sldMk cId="2232635323" sldId="710"/>
        </pc:sldMkLst>
      </pc:sldChg>
      <pc:sldChg chg="addSp delSp modSp mod">
        <pc:chgData name="Jha, Aryan Ritwajeet" userId="2aad577e-539b-449b-83a6-8d411f484b4d" providerId="ADAL" clId="{5AF39F11-0FC3-4A40-BF76-6745DAB875CD}" dt="2025-01-18T14:27:15.954" v="81" actId="207"/>
        <pc:sldMkLst>
          <pc:docMk/>
          <pc:sldMk cId="2293948837" sldId="711"/>
        </pc:sldMkLst>
      </pc:sldChg>
      <pc:sldChg chg="addSp delSp modSp add mod ord">
        <pc:chgData name="Jha, Aryan Ritwajeet" userId="2aad577e-539b-449b-83a6-8d411f484b4d" providerId="ADAL" clId="{5AF39F11-0FC3-4A40-BF76-6745DAB875CD}" dt="2025-01-18T14:27:30.325" v="82" actId="207"/>
        <pc:sldMkLst>
          <pc:docMk/>
          <pc:sldMk cId="1119750169" sldId="712"/>
        </pc:sldMkLst>
        <pc:spChg chg="mod">
          <ac:chgData name="Jha, Aryan Ritwajeet" userId="2aad577e-539b-449b-83a6-8d411f484b4d" providerId="ADAL" clId="{5AF39F11-0FC3-4A40-BF76-6745DAB875CD}" dt="2025-01-18T14:27:30.325" v="82" actId="207"/>
          <ac:spMkLst>
            <pc:docMk/>
            <pc:sldMk cId="1119750169" sldId="712"/>
            <ac:spMk id="2" creationId="{C84B8C6C-7017-B477-E611-52B6B1BB8D79}"/>
          </ac:spMkLst>
        </pc:spChg>
      </pc:sldChg>
    </pc:docChg>
  </pc:docChgLst>
  <pc:docChgLst>
    <pc:chgData name="Jha, Aryan Ritwajeet" userId="2aad577e-539b-449b-83a6-8d411f484b4d" providerId="ADAL" clId="{0C78616D-D2CE-4AF8-BFF9-2E670E39A115}"/>
    <pc:docChg chg="undo redo custSel addSld delSld modSld sldOrd modMainMaster">
      <pc:chgData name="Jha, Aryan Ritwajeet" userId="2aad577e-539b-449b-83a6-8d411f484b4d" providerId="ADAL" clId="{0C78616D-D2CE-4AF8-BFF9-2E670E39A115}" dt="2025-01-29T20:19:14.268" v="2113" actId="14826"/>
      <pc:docMkLst>
        <pc:docMk/>
      </pc:docMkLst>
      <pc:sldChg chg="modSp mod">
        <pc:chgData name="Jha, Aryan Ritwajeet" userId="2aad577e-539b-449b-83a6-8d411f484b4d" providerId="ADAL" clId="{0C78616D-D2CE-4AF8-BFF9-2E670E39A115}" dt="2025-01-28T07:26:26.777" v="1417"/>
        <pc:sldMkLst>
          <pc:docMk/>
          <pc:sldMk cId="3211284466" sldId="257"/>
        </pc:sldMkLst>
        <pc:spChg chg="mod">
          <ac:chgData name="Jha, Aryan Ritwajeet" userId="2aad577e-539b-449b-83a6-8d411f484b4d" providerId="ADAL" clId="{0C78616D-D2CE-4AF8-BFF9-2E670E39A115}" dt="2025-01-28T07:26:20.158" v="1390"/>
          <ac:spMkLst>
            <pc:docMk/>
            <pc:sldMk cId="3211284466" sldId="257"/>
            <ac:spMk id="2" creationId="{7E8EB730-B0DA-4A8F-A335-22B9758D3046}"/>
          </ac:spMkLst>
        </pc:spChg>
        <pc:spChg chg="mod">
          <ac:chgData name="Jha, Aryan Ritwajeet" userId="2aad577e-539b-449b-83a6-8d411f484b4d" providerId="ADAL" clId="{0C78616D-D2CE-4AF8-BFF9-2E670E39A115}" dt="2025-01-28T07:26:26.777" v="1417"/>
          <ac:spMkLst>
            <pc:docMk/>
            <pc:sldMk cId="3211284466" sldId="257"/>
            <ac:spMk id="3" creationId="{2BE68964-B8D8-4EBC-B9D3-CCA6FA2AC332}"/>
          </ac:spMkLst>
        </pc:spChg>
      </pc:sldChg>
      <pc:sldChg chg="modSp mod">
        <pc:chgData name="Jha, Aryan Ritwajeet" userId="2aad577e-539b-449b-83a6-8d411f484b4d" providerId="ADAL" clId="{0C78616D-D2CE-4AF8-BFF9-2E670E39A115}" dt="2025-01-28T07:26:26.777" v="1417"/>
        <pc:sldMkLst>
          <pc:docMk/>
          <pc:sldMk cId="3963530234" sldId="262"/>
        </pc:sldMkLst>
        <pc:spChg chg="mod">
          <ac:chgData name="Jha, Aryan Ritwajeet" userId="2aad577e-539b-449b-83a6-8d411f484b4d" providerId="ADAL" clId="{0C78616D-D2CE-4AF8-BFF9-2E670E39A115}" dt="2025-01-28T07:26:26.777" v="1417"/>
          <ac:spMkLst>
            <pc:docMk/>
            <pc:sldMk cId="3963530234" sldId="262"/>
            <ac:spMk id="2" creationId="{347C5B26-7BCB-437F-FEBE-0D8C4DFBE498}"/>
          </ac:spMkLst>
        </pc:spChg>
        <pc:spChg chg="mod">
          <ac:chgData name="Jha, Aryan Ritwajeet" userId="2aad577e-539b-449b-83a6-8d411f484b4d" providerId="ADAL" clId="{0C78616D-D2CE-4AF8-BFF9-2E670E39A115}" dt="2025-01-28T07:26:26.777" v="1417"/>
          <ac:spMkLst>
            <pc:docMk/>
            <pc:sldMk cId="3963530234" sldId="262"/>
            <ac:spMk id="3" creationId="{528D6AAB-D53C-146F-BA59-B060787B4214}"/>
          </ac:spMkLst>
        </pc:spChg>
      </pc:sldChg>
      <pc:sldChg chg="addSp delSp ord delDesignElem">
        <pc:chgData name="Jha, Aryan Ritwajeet" userId="2aad577e-539b-449b-83a6-8d411f484b4d" providerId="ADAL" clId="{0C78616D-D2CE-4AF8-BFF9-2E670E39A115}" dt="2025-01-29T20:07:38.384" v="2043"/>
        <pc:sldMkLst>
          <pc:docMk/>
          <pc:sldMk cId="1250088654" sldId="263"/>
        </pc:sldMkLst>
        <pc:spChg chg="add del">
          <ac:chgData name="Jha, Aryan Ritwajeet" userId="2aad577e-539b-449b-83a6-8d411f484b4d" providerId="ADAL" clId="{0C78616D-D2CE-4AF8-BFF9-2E670E39A115}" dt="2025-01-28T07:26:26.777" v="1417"/>
          <ac:spMkLst>
            <pc:docMk/>
            <pc:sldMk cId="1250088654" sldId="263"/>
            <ac:spMk id="41" creationId="{65219498-D544-41AC-98FE-8F956EF66A62}"/>
          </ac:spMkLst>
        </pc:spChg>
        <pc:spChg chg="add del">
          <ac:chgData name="Jha, Aryan Ritwajeet" userId="2aad577e-539b-449b-83a6-8d411f484b4d" providerId="ADAL" clId="{0C78616D-D2CE-4AF8-BFF9-2E670E39A115}" dt="2025-01-28T07:26:26.777" v="1417"/>
          <ac:spMkLst>
            <pc:docMk/>
            <pc:sldMk cId="1250088654" sldId="263"/>
            <ac:spMk id="42" creationId="{F500DBFC-17A9-4E0A-AEE2-A49F9AEEF0FD}"/>
          </ac:spMkLst>
        </pc:spChg>
        <pc:grpChg chg="add del">
          <ac:chgData name="Jha, Aryan Ritwajeet" userId="2aad577e-539b-449b-83a6-8d411f484b4d" providerId="ADAL" clId="{0C78616D-D2CE-4AF8-BFF9-2E670E39A115}" dt="2025-01-28T07:26:26.777" v="1417"/>
          <ac:grpSpMkLst>
            <pc:docMk/>
            <pc:sldMk cId="1250088654" sldId="263"/>
            <ac:grpSpMk id="43" creationId="{D74613BB-817C-4C4F-8A24-4936F2F064C0}"/>
          </ac:grpSpMkLst>
        </pc:grpChg>
      </pc:sldChg>
      <pc:sldChg chg="addSp delSp delDesignElem">
        <pc:chgData name="Jha, Aryan Ritwajeet" userId="2aad577e-539b-449b-83a6-8d411f484b4d" providerId="ADAL" clId="{0C78616D-D2CE-4AF8-BFF9-2E670E39A115}" dt="2025-01-28T07:26:26.777" v="1417"/>
        <pc:sldMkLst>
          <pc:docMk/>
          <pc:sldMk cId="2942441856" sldId="264"/>
        </pc:sldMkLst>
        <pc:spChg chg="add del">
          <ac:chgData name="Jha, Aryan Ritwajeet" userId="2aad577e-539b-449b-83a6-8d411f484b4d" providerId="ADAL" clId="{0C78616D-D2CE-4AF8-BFF9-2E670E39A115}" dt="2025-01-28T07:26:26.777" v="1417"/>
          <ac:spMkLst>
            <pc:docMk/>
            <pc:sldMk cId="2942441856" sldId="264"/>
            <ac:spMk id="34" creationId="{88263A24-0C1F-4677-B43C-4AE14E276B27}"/>
          </ac:spMkLst>
        </pc:spChg>
        <pc:spChg chg="add del">
          <ac:chgData name="Jha, Aryan Ritwajeet" userId="2aad577e-539b-449b-83a6-8d411f484b4d" providerId="ADAL" clId="{0C78616D-D2CE-4AF8-BFF9-2E670E39A115}" dt="2025-01-28T07:26:26.777" v="1417"/>
          <ac:spMkLst>
            <pc:docMk/>
            <pc:sldMk cId="2942441856" sldId="264"/>
            <ac:spMk id="35" creationId="{0ADDB668-2CA4-4D2B-9C34-3487CA330BA8}"/>
          </ac:spMkLst>
        </pc:spChg>
        <pc:spChg chg="add del">
          <ac:chgData name="Jha, Aryan Ritwajeet" userId="2aad577e-539b-449b-83a6-8d411f484b4d" providerId="ADAL" clId="{0C78616D-D2CE-4AF8-BFF9-2E670E39A115}" dt="2025-01-28T07:26:26.777" v="1417"/>
          <ac:spMkLst>
            <pc:docMk/>
            <pc:sldMk cId="2942441856" sldId="264"/>
            <ac:spMk id="36" creationId="{2568BC19-F052-4108-93E1-6A3D1DEC072F}"/>
          </ac:spMkLst>
        </pc:spChg>
        <pc:spChg chg="add del">
          <ac:chgData name="Jha, Aryan Ritwajeet" userId="2aad577e-539b-449b-83a6-8d411f484b4d" providerId="ADAL" clId="{0C78616D-D2CE-4AF8-BFF9-2E670E39A115}" dt="2025-01-28T07:26:26.777" v="1417"/>
          <ac:spMkLst>
            <pc:docMk/>
            <pc:sldMk cId="2942441856" sldId="264"/>
            <ac:spMk id="37" creationId="{D5FD337D-4D6B-4C8B-B6F5-121097E09881}"/>
          </ac:spMkLst>
        </pc:spChg>
      </pc:sldChg>
      <pc:sldChg chg="addSp delSp delDesignElem">
        <pc:chgData name="Jha, Aryan Ritwajeet" userId="2aad577e-539b-449b-83a6-8d411f484b4d" providerId="ADAL" clId="{0C78616D-D2CE-4AF8-BFF9-2E670E39A115}" dt="2025-01-28T07:26:26.777" v="1417"/>
        <pc:sldMkLst>
          <pc:docMk/>
          <pc:sldMk cId="4265390892" sldId="265"/>
        </pc:sldMkLst>
        <pc:spChg chg="add del">
          <ac:chgData name="Jha, Aryan Ritwajeet" userId="2aad577e-539b-449b-83a6-8d411f484b4d" providerId="ADAL" clId="{0C78616D-D2CE-4AF8-BFF9-2E670E39A115}" dt="2025-01-28T07:26:26.777" v="1417"/>
          <ac:spMkLst>
            <pc:docMk/>
            <pc:sldMk cId="4265390892" sldId="265"/>
            <ac:spMk id="13" creationId="{A4AC5506-6312-4701-8D3C-40187889A947}"/>
          </ac:spMkLst>
        </pc:spChg>
      </pc:sldChg>
      <pc:sldChg chg="modSp mod">
        <pc:chgData name="Jha, Aryan Ritwajeet" userId="2aad577e-539b-449b-83a6-8d411f484b4d" providerId="ADAL" clId="{0C78616D-D2CE-4AF8-BFF9-2E670E39A115}" dt="2025-01-28T07:26:26.777" v="1417"/>
        <pc:sldMkLst>
          <pc:docMk/>
          <pc:sldMk cId="1943787234" sldId="266"/>
        </pc:sldMkLst>
        <pc:spChg chg="mod">
          <ac:chgData name="Jha, Aryan Ritwajeet" userId="2aad577e-539b-449b-83a6-8d411f484b4d" providerId="ADAL" clId="{0C78616D-D2CE-4AF8-BFF9-2E670E39A115}" dt="2025-01-28T07:26:26.777" v="1417"/>
          <ac:spMkLst>
            <pc:docMk/>
            <pc:sldMk cId="1943787234" sldId="266"/>
            <ac:spMk id="2" creationId="{8CA6AE32-DF71-354F-1E09-26A4135D291D}"/>
          </ac:spMkLst>
        </pc:spChg>
      </pc:sldChg>
      <pc:sldChg chg="modSp mod">
        <pc:chgData name="Jha, Aryan Ritwajeet" userId="2aad577e-539b-449b-83a6-8d411f484b4d" providerId="ADAL" clId="{0C78616D-D2CE-4AF8-BFF9-2E670E39A115}" dt="2025-01-28T07:26:20.158" v="1390"/>
        <pc:sldMkLst>
          <pc:docMk/>
          <pc:sldMk cId="120332292" sldId="267"/>
        </pc:sldMkLst>
        <pc:spChg chg="mod">
          <ac:chgData name="Jha, Aryan Ritwajeet" userId="2aad577e-539b-449b-83a6-8d411f484b4d" providerId="ADAL" clId="{0C78616D-D2CE-4AF8-BFF9-2E670E39A115}" dt="2025-01-28T07:26:20.158" v="1390"/>
          <ac:spMkLst>
            <pc:docMk/>
            <pc:sldMk cId="120332292" sldId="267"/>
            <ac:spMk id="3" creationId="{4BBF8E78-CA66-247A-AB47-8F56AD116915}"/>
          </ac:spMkLst>
        </pc:spChg>
      </pc:sldChg>
      <pc:sldChg chg="addSp delSp delDesignElem">
        <pc:chgData name="Jha, Aryan Ritwajeet" userId="2aad577e-539b-449b-83a6-8d411f484b4d" providerId="ADAL" clId="{0C78616D-D2CE-4AF8-BFF9-2E670E39A115}" dt="2025-01-28T07:26:26.777" v="1417"/>
        <pc:sldMkLst>
          <pc:docMk/>
          <pc:sldMk cId="3341058994" sldId="268"/>
        </pc:sldMkLst>
        <pc:spChg chg="add del">
          <ac:chgData name="Jha, Aryan Ritwajeet" userId="2aad577e-539b-449b-83a6-8d411f484b4d" providerId="ADAL" clId="{0C78616D-D2CE-4AF8-BFF9-2E670E39A115}" dt="2025-01-28T07:26:26.777" v="1417"/>
          <ac:spMkLst>
            <pc:docMk/>
            <pc:sldMk cId="3341058994" sldId="268"/>
            <ac:spMk id="10" creationId="{E8A8EAB8-D2FF-444D-B34B-7D32F106AD0E}"/>
          </ac:spMkLst>
        </pc:spChg>
        <pc:cxnChg chg="add del">
          <ac:chgData name="Jha, Aryan Ritwajeet" userId="2aad577e-539b-449b-83a6-8d411f484b4d" providerId="ADAL" clId="{0C78616D-D2CE-4AF8-BFF9-2E670E39A115}" dt="2025-01-28T07:26:26.777" v="1417"/>
          <ac:cxnSpMkLst>
            <pc:docMk/>
            <pc:sldMk cId="3341058994" sldId="268"/>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3341058994" sldId="268"/>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821778036" sldId="269"/>
        </pc:sldMkLst>
        <pc:spChg chg="mod">
          <ac:chgData name="Jha, Aryan Ritwajeet" userId="2aad577e-539b-449b-83a6-8d411f484b4d" providerId="ADAL" clId="{0C78616D-D2CE-4AF8-BFF9-2E670E39A115}" dt="2025-01-28T07:26:20.158" v="1390"/>
          <ac:spMkLst>
            <pc:docMk/>
            <pc:sldMk cId="2821778036" sldId="269"/>
            <ac:spMk id="2" creationId="{8CA6AE32-DF71-354F-1E09-26A4135D291D}"/>
          </ac:spMkLst>
        </pc:spChg>
        <pc:spChg chg="mod">
          <ac:chgData name="Jha, Aryan Ritwajeet" userId="2aad577e-539b-449b-83a6-8d411f484b4d" providerId="ADAL" clId="{0C78616D-D2CE-4AF8-BFF9-2E670E39A115}" dt="2025-01-28T07:26:26.777" v="1417"/>
          <ac:spMkLst>
            <pc:docMk/>
            <pc:sldMk cId="2821778036" sldId="269"/>
            <ac:spMk id="3" creationId="{4BBF8E78-CA66-247A-AB47-8F56AD116915}"/>
          </ac:spMkLst>
        </pc:spChg>
        <pc:spChg chg="add del">
          <ac:chgData name="Jha, Aryan Ritwajeet" userId="2aad577e-539b-449b-83a6-8d411f484b4d" providerId="ADAL" clId="{0C78616D-D2CE-4AF8-BFF9-2E670E39A115}" dt="2025-01-28T07:26:26.777" v="1417"/>
          <ac:spMkLst>
            <pc:docMk/>
            <pc:sldMk cId="2821778036" sldId="269"/>
            <ac:spMk id="10" creationId="{E8A8EAB8-D2FF-444D-B34B-7D32F106AD0E}"/>
          </ac:spMkLst>
        </pc:spChg>
        <pc:cxnChg chg="add del">
          <ac:chgData name="Jha, Aryan Ritwajeet" userId="2aad577e-539b-449b-83a6-8d411f484b4d" providerId="ADAL" clId="{0C78616D-D2CE-4AF8-BFF9-2E670E39A115}" dt="2025-01-28T07:26:26.777" v="1417"/>
          <ac:cxnSpMkLst>
            <pc:docMk/>
            <pc:sldMk cId="2821778036" sldId="269"/>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821778036" sldId="269"/>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1378117618" sldId="270"/>
        </pc:sldMkLst>
        <pc:spChg chg="mod">
          <ac:chgData name="Jha, Aryan Ritwajeet" userId="2aad577e-539b-449b-83a6-8d411f484b4d" providerId="ADAL" clId="{0C78616D-D2CE-4AF8-BFF9-2E670E39A115}" dt="2025-01-28T07:26:26.777" v="1417"/>
          <ac:spMkLst>
            <pc:docMk/>
            <pc:sldMk cId="1378117618" sldId="270"/>
            <ac:spMk id="3" creationId="{4BBF8E78-CA66-247A-AB47-8F56AD116915}"/>
          </ac:spMkLst>
        </pc:spChg>
        <pc:spChg chg="add del">
          <ac:chgData name="Jha, Aryan Ritwajeet" userId="2aad577e-539b-449b-83a6-8d411f484b4d" providerId="ADAL" clId="{0C78616D-D2CE-4AF8-BFF9-2E670E39A115}" dt="2025-01-28T07:26:26.777" v="1417"/>
          <ac:spMkLst>
            <pc:docMk/>
            <pc:sldMk cId="1378117618" sldId="270"/>
            <ac:spMk id="10" creationId="{E8A8EAB8-D2FF-444D-B34B-7D32F106AD0E}"/>
          </ac:spMkLst>
        </pc:spChg>
        <pc:cxnChg chg="add del">
          <ac:chgData name="Jha, Aryan Ritwajeet" userId="2aad577e-539b-449b-83a6-8d411f484b4d" providerId="ADAL" clId="{0C78616D-D2CE-4AF8-BFF9-2E670E39A115}" dt="2025-01-28T07:26:26.777" v="1417"/>
          <ac:cxnSpMkLst>
            <pc:docMk/>
            <pc:sldMk cId="1378117618" sldId="270"/>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1378117618" sldId="270"/>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075120231" sldId="271"/>
        </pc:sldMkLst>
        <pc:spChg chg="mod">
          <ac:chgData name="Jha, Aryan Ritwajeet" userId="2aad577e-539b-449b-83a6-8d411f484b4d" providerId="ADAL" clId="{0C78616D-D2CE-4AF8-BFF9-2E670E39A115}" dt="2025-01-28T07:26:26.777" v="1417"/>
          <ac:spMkLst>
            <pc:docMk/>
            <pc:sldMk cId="2075120231" sldId="271"/>
            <ac:spMk id="3" creationId="{4BBF8E78-CA66-247A-AB47-8F56AD116915}"/>
          </ac:spMkLst>
        </pc:spChg>
        <pc:spChg chg="add del">
          <ac:chgData name="Jha, Aryan Ritwajeet" userId="2aad577e-539b-449b-83a6-8d411f484b4d" providerId="ADAL" clId="{0C78616D-D2CE-4AF8-BFF9-2E670E39A115}" dt="2025-01-28T07:26:26.777" v="1417"/>
          <ac:spMkLst>
            <pc:docMk/>
            <pc:sldMk cId="2075120231" sldId="271"/>
            <ac:spMk id="10" creationId="{E8A8EAB8-D2FF-444D-B34B-7D32F106AD0E}"/>
          </ac:spMkLst>
        </pc:spChg>
        <pc:cxnChg chg="add del">
          <ac:chgData name="Jha, Aryan Ritwajeet" userId="2aad577e-539b-449b-83a6-8d411f484b4d" providerId="ADAL" clId="{0C78616D-D2CE-4AF8-BFF9-2E670E39A115}" dt="2025-01-28T07:26:26.777" v="1417"/>
          <ac:cxnSpMkLst>
            <pc:docMk/>
            <pc:sldMk cId="2075120231" sldId="271"/>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075120231" sldId="271"/>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46727038" sldId="272"/>
        </pc:sldMkLst>
        <pc:spChg chg="mod">
          <ac:chgData name="Jha, Aryan Ritwajeet" userId="2aad577e-539b-449b-83a6-8d411f484b4d" providerId="ADAL" clId="{0C78616D-D2CE-4AF8-BFF9-2E670E39A115}" dt="2025-01-28T07:26:20.158" v="1390"/>
          <ac:spMkLst>
            <pc:docMk/>
            <pc:sldMk cId="46727038" sldId="272"/>
            <ac:spMk id="3" creationId="{4BBF8E78-CA66-247A-AB47-8F56AD116915}"/>
          </ac:spMkLst>
        </pc:spChg>
        <pc:spChg chg="add del">
          <ac:chgData name="Jha, Aryan Ritwajeet" userId="2aad577e-539b-449b-83a6-8d411f484b4d" providerId="ADAL" clId="{0C78616D-D2CE-4AF8-BFF9-2E670E39A115}" dt="2025-01-28T07:26:26.777" v="1417"/>
          <ac:spMkLst>
            <pc:docMk/>
            <pc:sldMk cId="46727038" sldId="272"/>
            <ac:spMk id="10" creationId="{E8A8EAB8-D2FF-444D-B34B-7D32F106AD0E}"/>
          </ac:spMkLst>
        </pc:spChg>
        <pc:cxnChg chg="add del">
          <ac:chgData name="Jha, Aryan Ritwajeet" userId="2aad577e-539b-449b-83a6-8d411f484b4d" providerId="ADAL" clId="{0C78616D-D2CE-4AF8-BFF9-2E670E39A115}" dt="2025-01-28T07:26:26.777" v="1417"/>
          <ac:cxnSpMkLst>
            <pc:docMk/>
            <pc:sldMk cId="46727038" sldId="272"/>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46727038" sldId="272"/>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881160728" sldId="273"/>
        </pc:sldMkLst>
        <pc:spChg chg="mod">
          <ac:chgData name="Jha, Aryan Ritwajeet" userId="2aad577e-539b-449b-83a6-8d411f484b4d" providerId="ADAL" clId="{0C78616D-D2CE-4AF8-BFF9-2E670E39A115}" dt="2025-01-28T07:26:26.777" v="1417"/>
          <ac:spMkLst>
            <pc:docMk/>
            <pc:sldMk cId="881160728" sldId="273"/>
            <ac:spMk id="3" creationId="{4BBF8E78-CA66-247A-AB47-8F56AD116915}"/>
          </ac:spMkLst>
        </pc:spChg>
        <pc:spChg chg="add del">
          <ac:chgData name="Jha, Aryan Ritwajeet" userId="2aad577e-539b-449b-83a6-8d411f484b4d" providerId="ADAL" clId="{0C78616D-D2CE-4AF8-BFF9-2E670E39A115}" dt="2025-01-28T07:26:26.777" v="1417"/>
          <ac:spMkLst>
            <pc:docMk/>
            <pc:sldMk cId="881160728" sldId="273"/>
            <ac:spMk id="10" creationId="{E8A8EAB8-D2FF-444D-B34B-7D32F106AD0E}"/>
          </ac:spMkLst>
        </pc:spChg>
        <pc:cxnChg chg="add del">
          <ac:chgData name="Jha, Aryan Ritwajeet" userId="2aad577e-539b-449b-83a6-8d411f484b4d" providerId="ADAL" clId="{0C78616D-D2CE-4AF8-BFF9-2E670E39A115}" dt="2025-01-28T07:26:26.777" v="1417"/>
          <ac:cxnSpMkLst>
            <pc:docMk/>
            <pc:sldMk cId="881160728" sldId="273"/>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881160728" sldId="273"/>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355721724" sldId="274"/>
        </pc:sldMkLst>
        <pc:spChg chg="mod">
          <ac:chgData name="Jha, Aryan Ritwajeet" userId="2aad577e-539b-449b-83a6-8d411f484b4d" providerId="ADAL" clId="{0C78616D-D2CE-4AF8-BFF9-2E670E39A115}" dt="2025-01-28T07:26:26.777" v="1417"/>
          <ac:spMkLst>
            <pc:docMk/>
            <pc:sldMk cId="2355721724" sldId="274"/>
            <ac:spMk id="3" creationId="{4BBF8E78-CA66-247A-AB47-8F56AD116915}"/>
          </ac:spMkLst>
        </pc:spChg>
        <pc:spChg chg="add del">
          <ac:chgData name="Jha, Aryan Ritwajeet" userId="2aad577e-539b-449b-83a6-8d411f484b4d" providerId="ADAL" clId="{0C78616D-D2CE-4AF8-BFF9-2E670E39A115}" dt="2025-01-28T07:26:26.777" v="1417"/>
          <ac:spMkLst>
            <pc:docMk/>
            <pc:sldMk cId="2355721724" sldId="274"/>
            <ac:spMk id="10" creationId="{E8A8EAB8-D2FF-444D-B34B-7D32F106AD0E}"/>
          </ac:spMkLst>
        </pc:spChg>
        <pc:cxnChg chg="add del">
          <ac:chgData name="Jha, Aryan Ritwajeet" userId="2aad577e-539b-449b-83a6-8d411f484b4d" providerId="ADAL" clId="{0C78616D-D2CE-4AF8-BFF9-2E670E39A115}" dt="2025-01-28T07:26:26.777" v="1417"/>
          <ac:cxnSpMkLst>
            <pc:docMk/>
            <pc:sldMk cId="2355721724" sldId="274"/>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355721724" sldId="274"/>
            <ac:cxnSpMk id="14" creationId="{F11AD06B-AB20-4097-8606-5DA00DBACE88}"/>
          </ac:cxnSpMkLst>
        </pc:cxnChg>
      </pc:sldChg>
      <pc:sldChg chg="addSp delSp delDesignElem">
        <pc:chgData name="Jha, Aryan Ritwajeet" userId="2aad577e-539b-449b-83a6-8d411f484b4d" providerId="ADAL" clId="{0C78616D-D2CE-4AF8-BFF9-2E670E39A115}" dt="2025-01-28T07:26:26.777" v="1417"/>
        <pc:sldMkLst>
          <pc:docMk/>
          <pc:sldMk cId="1358161223" sldId="275"/>
        </pc:sldMkLst>
        <pc:spChg chg="add del">
          <ac:chgData name="Jha, Aryan Ritwajeet" userId="2aad577e-539b-449b-83a6-8d411f484b4d" providerId="ADAL" clId="{0C78616D-D2CE-4AF8-BFF9-2E670E39A115}" dt="2025-01-28T07:26:26.777" v="1417"/>
          <ac:spMkLst>
            <pc:docMk/>
            <pc:sldMk cId="1358161223" sldId="275"/>
            <ac:spMk id="10" creationId="{E8A8EAB8-D2FF-444D-B34B-7D32F106AD0E}"/>
          </ac:spMkLst>
        </pc:spChg>
        <pc:cxnChg chg="add del">
          <ac:chgData name="Jha, Aryan Ritwajeet" userId="2aad577e-539b-449b-83a6-8d411f484b4d" providerId="ADAL" clId="{0C78616D-D2CE-4AF8-BFF9-2E670E39A115}" dt="2025-01-28T07:26:26.777" v="1417"/>
          <ac:cxnSpMkLst>
            <pc:docMk/>
            <pc:sldMk cId="1358161223" sldId="275"/>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1358161223" sldId="275"/>
            <ac:cxnSpMk id="14" creationId="{F11AD06B-AB20-4097-8606-5DA00DBACE88}"/>
          </ac:cxnSpMkLst>
        </pc:cxnChg>
      </pc:sldChg>
      <pc:sldChg chg="addSp delSp delDesignElem">
        <pc:chgData name="Jha, Aryan Ritwajeet" userId="2aad577e-539b-449b-83a6-8d411f484b4d" providerId="ADAL" clId="{0C78616D-D2CE-4AF8-BFF9-2E670E39A115}" dt="2025-01-28T07:26:26.777" v="1417"/>
        <pc:sldMkLst>
          <pc:docMk/>
          <pc:sldMk cId="420213261" sldId="276"/>
        </pc:sldMkLst>
        <pc:spChg chg="add del">
          <ac:chgData name="Jha, Aryan Ritwajeet" userId="2aad577e-539b-449b-83a6-8d411f484b4d" providerId="ADAL" clId="{0C78616D-D2CE-4AF8-BFF9-2E670E39A115}" dt="2025-01-28T07:26:26.777" v="1417"/>
          <ac:spMkLst>
            <pc:docMk/>
            <pc:sldMk cId="420213261" sldId="276"/>
            <ac:spMk id="10" creationId="{E8A8EAB8-D2FF-444D-B34B-7D32F106AD0E}"/>
          </ac:spMkLst>
        </pc:spChg>
        <pc:cxnChg chg="add del">
          <ac:chgData name="Jha, Aryan Ritwajeet" userId="2aad577e-539b-449b-83a6-8d411f484b4d" providerId="ADAL" clId="{0C78616D-D2CE-4AF8-BFF9-2E670E39A115}" dt="2025-01-28T07:26:26.777" v="1417"/>
          <ac:cxnSpMkLst>
            <pc:docMk/>
            <pc:sldMk cId="420213261" sldId="276"/>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420213261" sldId="276"/>
            <ac:cxnSpMk id="14" creationId="{F11AD06B-AB20-4097-8606-5DA00DBACE88}"/>
          </ac:cxnSpMkLst>
        </pc:cxnChg>
      </pc:sldChg>
      <pc:sldChg chg="modSp mod">
        <pc:chgData name="Jha, Aryan Ritwajeet" userId="2aad577e-539b-449b-83a6-8d411f484b4d" providerId="ADAL" clId="{0C78616D-D2CE-4AF8-BFF9-2E670E39A115}" dt="2025-01-28T07:26:20.158" v="1390"/>
        <pc:sldMkLst>
          <pc:docMk/>
          <pc:sldMk cId="3718399303" sldId="706"/>
        </pc:sldMkLst>
        <pc:spChg chg="mod">
          <ac:chgData name="Jha, Aryan Ritwajeet" userId="2aad577e-539b-449b-83a6-8d411f484b4d" providerId="ADAL" clId="{0C78616D-D2CE-4AF8-BFF9-2E670E39A115}" dt="2025-01-28T07:26:20.158" v="1390"/>
          <ac:spMkLst>
            <pc:docMk/>
            <pc:sldMk cId="3718399303" sldId="706"/>
            <ac:spMk id="2" creationId="{AFF370F7-F722-A1E2-A2F3-A0E79812B5E8}"/>
          </ac:spMkLst>
        </pc:spChg>
      </pc:sldChg>
      <pc:sldChg chg="modSp mod">
        <pc:chgData name="Jha, Aryan Ritwajeet" userId="2aad577e-539b-449b-83a6-8d411f484b4d" providerId="ADAL" clId="{0C78616D-D2CE-4AF8-BFF9-2E670E39A115}" dt="2025-01-28T07:26:20.158" v="1390"/>
        <pc:sldMkLst>
          <pc:docMk/>
          <pc:sldMk cId="706596973" sldId="707"/>
        </pc:sldMkLst>
        <pc:spChg chg="mod">
          <ac:chgData name="Jha, Aryan Ritwajeet" userId="2aad577e-539b-449b-83a6-8d411f484b4d" providerId="ADAL" clId="{0C78616D-D2CE-4AF8-BFF9-2E670E39A115}" dt="2025-01-28T07:26:20.158" v="1390"/>
          <ac:spMkLst>
            <pc:docMk/>
            <pc:sldMk cId="706596973" sldId="707"/>
            <ac:spMk id="2" creationId="{3E420A7A-8168-6E99-645C-650C2E163377}"/>
          </ac:spMkLst>
        </pc:spChg>
      </pc:sldChg>
      <pc:sldChg chg="modSp mod">
        <pc:chgData name="Jha, Aryan Ritwajeet" userId="2aad577e-539b-449b-83a6-8d411f484b4d" providerId="ADAL" clId="{0C78616D-D2CE-4AF8-BFF9-2E670E39A115}" dt="2025-01-28T07:26:20.158" v="1390"/>
        <pc:sldMkLst>
          <pc:docMk/>
          <pc:sldMk cId="1499907044" sldId="708"/>
        </pc:sldMkLst>
        <pc:spChg chg="mod">
          <ac:chgData name="Jha, Aryan Ritwajeet" userId="2aad577e-539b-449b-83a6-8d411f484b4d" providerId="ADAL" clId="{0C78616D-D2CE-4AF8-BFF9-2E670E39A115}" dt="2025-01-28T07:26:20.158" v="1390"/>
          <ac:spMkLst>
            <pc:docMk/>
            <pc:sldMk cId="1499907044" sldId="708"/>
            <ac:spMk id="2" creationId="{29098D6D-8C83-AD20-B094-FB8E078D0674}"/>
          </ac:spMkLst>
        </pc:spChg>
      </pc:sldChg>
      <pc:sldChg chg="modSp mod">
        <pc:chgData name="Jha, Aryan Ritwajeet" userId="2aad577e-539b-449b-83a6-8d411f484b4d" providerId="ADAL" clId="{0C78616D-D2CE-4AF8-BFF9-2E670E39A115}" dt="2025-01-28T07:26:20.158" v="1390"/>
        <pc:sldMkLst>
          <pc:docMk/>
          <pc:sldMk cId="274276219" sldId="709"/>
        </pc:sldMkLst>
        <pc:spChg chg="mod">
          <ac:chgData name="Jha, Aryan Ritwajeet" userId="2aad577e-539b-449b-83a6-8d411f484b4d" providerId="ADAL" clId="{0C78616D-D2CE-4AF8-BFF9-2E670E39A115}" dt="2025-01-28T07:26:20.158" v="1390"/>
          <ac:spMkLst>
            <pc:docMk/>
            <pc:sldMk cId="274276219" sldId="709"/>
            <ac:spMk id="2" creationId="{BEEDA186-9432-B26D-4EF5-473DB595649E}"/>
          </ac:spMkLst>
        </pc:spChg>
      </pc:sldChg>
      <pc:sldChg chg="addSp delSp modSp add del mod ord">
        <pc:chgData name="Jha, Aryan Ritwajeet" userId="2aad577e-539b-449b-83a6-8d411f484b4d" providerId="ADAL" clId="{0C78616D-D2CE-4AF8-BFF9-2E670E39A115}" dt="2025-01-21T06:11:09.432" v="723" actId="47"/>
        <pc:sldMkLst>
          <pc:docMk/>
          <pc:sldMk cId="2232635323" sldId="710"/>
        </pc:sldMkLst>
      </pc:sldChg>
      <pc:sldChg chg="new del">
        <pc:chgData name="Jha, Aryan Ritwajeet" userId="2aad577e-539b-449b-83a6-8d411f484b4d" providerId="ADAL" clId="{0C78616D-D2CE-4AF8-BFF9-2E670E39A115}" dt="2025-01-14T17:27:10.787" v="1" actId="47"/>
        <pc:sldMkLst>
          <pc:docMk/>
          <pc:sldMk cId="2760872044" sldId="710"/>
        </pc:sldMkLst>
      </pc:sldChg>
      <pc:sldChg chg="addSp delSp modSp add del mod">
        <pc:chgData name="Jha, Aryan Ritwajeet" userId="2aad577e-539b-449b-83a6-8d411f484b4d" providerId="ADAL" clId="{0C78616D-D2CE-4AF8-BFF9-2E670E39A115}" dt="2025-01-21T06:11:10.898" v="724" actId="47"/>
        <pc:sldMkLst>
          <pc:docMk/>
          <pc:sldMk cId="2293948837" sldId="711"/>
        </pc:sldMkLst>
      </pc:sldChg>
      <pc:sldChg chg="addSp delSp modSp mod">
        <pc:chgData name="Jha, Aryan Ritwajeet" userId="2aad577e-539b-449b-83a6-8d411f484b4d" providerId="ADAL" clId="{0C78616D-D2CE-4AF8-BFF9-2E670E39A115}" dt="2025-01-28T07:26:26.777" v="1417"/>
        <pc:sldMkLst>
          <pc:docMk/>
          <pc:sldMk cId="1119750169" sldId="712"/>
        </pc:sldMkLst>
        <pc:spChg chg="mod">
          <ac:chgData name="Jha, Aryan Ritwajeet" userId="2aad577e-539b-449b-83a6-8d411f484b4d" providerId="ADAL" clId="{0C78616D-D2CE-4AF8-BFF9-2E670E39A115}" dt="2025-01-28T07:26:26.777" v="1417"/>
          <ac:spMkLst>
            <pc:docMk/>
            <pc:sldMk cId="1119750169" sldId="712"/>
            <ac:spMk id="2" creationId="{C84B8C6C-7017-B477-E611-52B6B1BB8D79}"/>
          </ac:spMkLst>
        </pc:spChg>
        <pc:spChg chg="mod">
          <ac:chgData name="Jha, Aryan Ritwajeet" userId="2aad577e-539b-449b-83a6-8d411f484b4d" providerId="ADAL" clId="{0C78616D-D2CE-4AF8-BFF9-2E670E39A115}" dt="2025-01-21T05:18:22.278" v="403" actId="20577"/>
          <ac:spMkLst>
            <pc:docMk/>
            <pc:sldMk cId="1119750169" sldId="712"/>
            <ac:spMk id="6" creationId="{A2964689-3175-FB38-0F8D-1CAED04409EB}"/>
          </ac:spMkLst>
        </pc:spChg>
        <pc:spChg chg="add mod">
          <ac:chgData name="Jha, Aryan Ritwajeet" userId="2aad577e-539b-449b-83a6-8d411f484b4d" providerId="ADAL" clId="{0C78616D-D2CE-4AF8-BFF9-2E670E39A115}" dt="2025-01-21T05:45:51.607" v="693" actId="20577"/>
          <ac:spMkLst>
            <pc:docMk/>
            <pc:sldMk cId="1119750169" sldId="712"/>
            <ac:spMk id="11" creationId="{76CC9826-37F4-3072-8FD5-564ACA083931}"/>
          </ac:spMkLst>
        </pc:spChg>
        <pc:spChg chg="add mod">
          <ac:chgData name="Jha, Aryan Ritwajeet" userId="2aad577e-539b-449b-83a6-8d411f484b4d" providerId="ADAL" clId="{0C78616D-D2CE-4AF8-BFF9-2E670E39A115}" dt="2025-01-21T05:22:06.230" v="634"/>
          <ac:spMkLst>
            <pc:docMk/>
            <pc:sldMk cId="1119750169" sldId="712"/>
            <ac:spMk id="14" creationId="{DEA26299-AC84-79DB-755E-F6CFCB709F67}"/>
          </ac:spMkLst>
        </pc:spChg>
        <pc:spChg chg="add mod">
          <ac:chgData name="Jha, Aryan Ritwajeet" userId="2aad577e-539b-449b-83a6-8d411f484b4d" providerId="ADAL" clId="{0C78616D-D2CE-4AF8-BFF9-2E670E39A115}" dt="2025-01-21T05:22:06.230" v="634"/>
          <ac:spMkLst>
            <pc:docMk/>
            <pc:sldMk cId="1119750169" sldId="712"/>
            <ac:spMk id="17" creationId="{6A0A3B32-5133-CCAA-422A-E8CEF4C89015}"/>
          </ac:spMkLst>
        </pc:spChg>
        <pc:spChg chg="add del">
          <ac:chgData name="Jha, Aryan Ritwajeet" userId="2aad577e-539b-449b-83a6-8d411f484b4d" providerId="ADAL" clId="{0C78616D-D2CE-4AF8-BFF9-2E670E39A115}" dt="2025-01-21T05:20:57.247" v="617" actId="478"/>
          <ac:spMkLst>
            <pc:docMk/>
            <pc:sldMk cId="1119750169" sldId="712"/>
            <ac:spMk id="24" creationId="{25C6C749-4357-0F6C-8EB6-1A1041FFF933}"/>
          </ac:spMkLst>
        </pc:spChg>
        <pc:picChg chg="add mod">
          <ac:chgData name="Jha, Aryan Ritwajeet" userId="2aad577e-539b-449b-83a6-8d411f484b4d" providerId="ADAL" clId="{0C78616D-D2CE-4AF8-BFF9-2E670E39A115}" dt="2025-01-21T05:12:52.827" v="326" actId="1076"/>
          <ac:picMkLst>
            <pc:docMk/>
            <pc:sldMk cId="1119750169" sldId="712"/>
            <ac:picMk id="8" creationId="{16C666C8-9ADE-C0F8-9B60-7366EE72B45E}"/>
          </ac:picMkLst>
        </pc:picChg>
        <pc:picChg chg="add mod">
          <ac:chgData name="Jha, Aryan Ritwajeet" userId="2aad577e-539b-449b-83a6-8d411f484b4d" providerId="ADAL" clId="{0C78616D-D2CE-4AF8-BFF9-2E670E39A115}" dt="2025-01-21T05:14:56.190" v="332" actId="14826"/>
          <ac:picMkLst>
            <pc:docMk/>
            <pc:sldMk cId="1119750169" sldId="712"/>
            <ac:picMk id="9" creationId="{7A4DA6C4-289F-B2A1-F63B-7F97C22B3B70}"/>
          </ac:picMkLst>
        </pc:picChg>
        <pc:picChg chg="mod">
          <ac:chgData name="Jha, Aryan Ritwajeet" userId="2aad577e-539b-449b-83a6-8d411f484b4d" providerId="ADAL" clId="{0C78616D-D2CE-4AF8-BFF9-2E670E39A115}" dt="2025-01-21T05:13:43.421" v="327" actId="14826"/>
          <ac:picMkLst>
            <pc:docMk/>
            <pc:sldMk cId="1119750169" sldId="712"/>
            <ac:picMk id="10" creationId="{24E7B441-61D1-6427-B969-6F626DD3A383}"/>
          </ac:picMkLst>
        </pc:picChg>
        <pc:picChg chg="mod">
          <ac:chgData name="Jha, Aryan Ritwajeet" userId="2aad577e-539b-449b-83a6-8d411f484b4d" providerId="ADAL" clId="{0C78616D-D2CE-4AF8-BFF9-2E670E39A115}" dt="2025-01-21T05:14:14.162" v="328" actId="14826"/>
          <ac:picMkLst>
            <pc:docMk/>
            <pc:sldMk cId="1119750169" sldId="712"/>
            <ac:picMk id="13" creationId="{645017F9-5687-55B9-9179-D44C82E240E5}"/>
          </ac:picMkLst>
        </pc:picChg>
        <pc:picChg chg="mod">
          <ac:chgData name="Jha, Aryan Ritwajeet" userId="2aad577e-539b-449b-83a6-8d411f484b4d" providerId="ADAL" clId="{0C78616D-D2CE-4AF8-BFF9-2E670E39A115}" dt="2025-01-21T05:12:21.799" v="316" actId="1076"/>
          <ac:picMkLst>
            <pc:docMk/>
            <pc:sldMk cId="1119750169" sldId="712"/>
            <ac:picMk id="18" creationId="{4B95C1B4-B2F6-1D2F-B5D2-5C1F36EDFA15}"/>
          </ac:picMkLst>
        </pc:picChg>
        <pc:picChg chg="mod">
          <ac:chgData name="Jha, Aryan Ritwajeet" userId="2aad577e-539b-449b-83a6-8d411f484b4d" providerId="ADAL" clId="{0C78616D-D2CE-4AF8-BFF9-2E670E39A115}" dt="2025-01-21T05:11:41.817" v="314" actId="1076"/>
          <ac:picMkLst>
            <pc:docMk/>
            <pc:sldMk cId="1119750169" sldId="712"/>
            <ac:picMk id="21" creationId="{130A5A6A-330C-FA90-FF24-5AEB66B2F56E}"/>
          </ac:picMkLst>
        </pc:picChg>
      </pc:sldChg>
      <pc:sldChg chg="addSp delSp modSp add mod">
        <pc:chgData name="Jha, Aryan Ritwajeet" userId="2aad577e-539b-449b-83a6-8d411f484b4d" providerId="ADAL" clId="{0C78616D-D2CE-4AF8-BFF9-2E670E39A115}" dt="2025-01-28T07:26:26.777" v="1417"/>
        <pc:sldMkLst>
          <pc:docMk/>
          <pc:sldMk cId="1569580419" sldId="713"/>
        </pc:sldMkLst>
        <pc:spChg chg="mod">
          <ac:chgData name="Jha, Aryan Ritwajeet" userId="2aad577e-539b-449b-83a6-8d411f484b4d" providerId="ADAL" clId="{0C78616D-D2CE-4AF8-BFF9-2E670E39A115}" dt="2025-01-28T07:26:26.777" v="1417"/>
          <ac:spMkLst>
            <pc:docMk/>
            <pc:sldMk cId="1569580419" sldId="713"/>
            <ac:spMk id="2" creationId="{048C9B10-373D-2AD6-3455-585A3FD5106C}"/>
          </ac:spMkLst>
        </pc:spChg>
        <pc:spChg chg="add mod">
          <ac:chgData name="Jha, Aryan Ritwajeet" userId="2aad577e-539b-449b-83a6-8d411f484b4d" providerId="ADAL" clId="{0C78616D-D2CE-4AF8-BFF9-2E670E39A115}" dt="2025-01-21T05:21:01.478" v="619"/>
          <ac:spMkLst>
            <pc:docMk/>
            <pc:sldMk cId="1569580419" sldId="713"/>
            <ac:spMk id="4" creationId="{75E967E8-455F-FC3E-F849-58041411D828}"/>
          </ac:spMkLst>
        </pc:spChg>
        <pc:spChg chg="add mod">
          <ac:chgData name="Jha, Aryan Ritwajeet" userId="2aad577e-539b-449b-83a6-8d411f484b4d" providerId="ADAL" clId="{0C78616D-D2CE-4AF8-BFF9-2E670E39A115}" dt="2025-01-21T05:21:57.517" v="632" actId="1076"/>
          <ac:spMkLst>
            <pc:docMk/>
            <pc:sldMk cId="1569580419" sldId="713"/>
            <ac:spMk id="7" creationId="{73113D37-8B84-0BFD-D1D9-326E12AA3066}"/>
          </ac:spMkLst>
        </pc:spChg>
        <pc:spChg chg="add mod">
          <ac:chgData name="Jha, Aryan Ritwajeet" userId="2aad577e-539b-449b-83a6-8d411f484b4d" providerId="ADAL" clId="{0C78616D-D2CE-4AF8-BFF9-2E670E39A115}" dt="2025-01-21T05:22:39.066" v="642"/>
          <ac:spMkLst>
            <pc:docMk/>
            <pc:sldMk cId="1569580419" sldId="713"/>
            <ac:spMk id="12" creationId="{B2647C8B-38DB-E30C-C961-732D0DF43E61}"/>
          </ac:spMkLst>
        </pc:spChg>
        <pc:spChg chg="add mod">
          <ac:chgData name="Jha, Aryan Ritwajeet" userId="2aad577e-539b-449b-83a6-8d411f484b4d" providerId="ADAL" clId="{0C78616D-D2CE-4AF8-BFF9-2E670E39A115}" dt="2025-01-21T06:03:27.592" v="695"/>
          <ac:spMkLst>
            <pc:docMk/>
            <pc:sldMk cId="1569580419" sldId="713"/>
            <ac:spMk id="14" creationId="{8BFE4127-297C-4F58-9A2F-7BA79AFF40F5}"/>
          </ac:spMkLst>
        </pc:spChg>
        <pc:spChg chg="mod">
          <ac:chgData name="Jha, Aryan Ritwajeet" userId="2aad577e-539b-449b-83a6-8d411f484b4d" providerId="ADAL" clId="{0C78616D-D2CE-4AF8-BFF9-2E670E39A115}" dt="2025-01-21T05:21:46.585" v="628" actId="1076"/>
          <ac:spMkLst>
            <pc:docMk/>
            <pc:sldMk cId="1569580419" sldId="713"/>
            <ac:spMk id="16" creationId="{2FCE3F73-2ECC-7F87-79E6-967E9758B2A8}"/>
          </ac:spMkLst>
        </pc:spChg>
        <pc:picChg chg="mod">
          <ac:chgData name="Jha, Aryan Ritwajeet" userId="2aad577e-539b-449b-83a6-8d411f484b4d" providerId="ADAL" clId="{0C78616D-D2CE-4AF8-BFF9-2E670E39A115}" dt="2025-01-21T06:04:46.181" v="699" actId="14826"/>
          <ac:picMkLst>
            <pc:docMk/>
            <pc:sldMk cId="1569580419" sldId="713"/>
            <ac:picMk id="8" creationId="{795223F5-B6D7-4BA4-49AD-AC10FFCD394B}"/>
          </ac:picMkLst>
        </pc:picChg>
        <pc:picChg chg="mod">
          <ac:chgData name="Jha, Aryan Ritwajeet" userId="2aad577e-539b-449b-83a6-8d411f484b4d" providerId="ADAL" clId="{0C78616D-D2CE-4AF8-BFF9-2E670E39A115}" dt="2025-01-21T06:08:37.998" v="705" actId="1076"/>
          <ac:picMkLst>
            <pc:docMk/>
            <pc:sldMk cId="1569580419" sldId="713"/>
            <ac:picMk id="9" creationId="{AF06EC91-8D8F-4895-DC8B-622EA5DD1A88}"/>
          </ac:picMkLst>
        </pc:picChg>
        <pc:picChg chg="mod">
          <ac:chgData name="Jha, Aryan Ritwajeet" userId="2aad577e-539b-449b-83a6-8d411f484b4d" providerId="ADAL" clId="{0C78616D-D2CE-4AF8-BFF9-2E670E39A115}" dt="2025-01-21T06:05:14.983" v="700" actId="14826"/>
          <ac:picMkLst>
            <pc:docMk/>
            <pc:sldMk cId="1569580419" sldId="713"/>
            <ac:picMk id="10" creationId="{4591DEBA-A4DC-EDC7-29B3-F8B81A5E4AF7}"/>
          </ac:picMkLst>
        </pc:picChg>
        <pc:picChg chg="mod">
          <ac:chgData name="Jha, Aryan Ritwajeet" userId="2aad577e-539b-449b-83a6-8d411f484b4d" providerId="ADAL" clId="{0C78616D-D2CE-4AF8-BFF9-2E670E39A115}" dt="2025-01-21T06:07:15.078" v="703" actId="14826"/>
          <ac:picMkLst>
            <pc:docMk/>
            <pc:sldMk cId="1569580419" sldId="713"/>
            <ac:picMk id="13" creationId="{9B570B65-A6E3-4A8A-A0E3-A06B2C56B05E}"/>
          </ac:picMkLst>
        </pc:picChg>
        <pc:picChg chg="mod">
          <ac:chgData name="Jha, Aryan Ritwajeet" userId="2aad577e-539b-449b-83a6-8d411f484b4d" providerId="ADAL" clId="{0C78616D-D2CE-4AF8-BFF9-2E670E39A115}" dt="2025-01-21T06:04:31.768" v="698" actId="14826"/>
          <ac:picMkLst>
            <pc:docMk/>
            <pc:sldMk cId="1569580419" sldId="713"/>
            <ac:picMk id="18" creationId="{471CA6A2-21C6-D19E-5190-854BA0ABB757}"/>
          </ac:picMkLst>
        </pc:picChg>
        <pc:picChg chg="mod">
          <ac:chgData name="Jha, Aryan Ritwajeet" userId="2aad577e-539b-449b-83a6-8d411f484b4d" providerId="ADAL" clId="{0C78616D-D2CE-4AF8-BFF9-2E670E39A115}" dt="2025-01-21T06:08:58.963" v="706" actId="14826"/>
          <ac:picMkLst>
            <pc:docMk/>
            <pc:sldMk cId="1569580419" sldId="713"/>
            <ac:picMk id="21" creationId="{31B1C106-8573-802D-9A71-440803FCC255}"/>
          </ac:picMkLst>
        </pc:picChg>
      </pc:sldChg>
      <pc:sldChg chg="modSp del mod">
        <pc:chgData name="Jha, Aryan Ritwajeet" userId="2aad577e-539b-449b-83a6-8d411f484b4d" providerId="ADAL" clId="{0C78616D-D2CE-4AF8-BFF9-2E670E39A115}" dt="2025-01-21T06:10:20.318" v="719"/>
        <pc:sldMkLst>
          <pc:docMk/>
          <pc:sldMk cId="275211720" sldId="714"/>
        </pc:sldMkLst>
      </pc:sldChg>
      <pc:sldChg chg="modSp mod">
        <pc:chgData name="Jha, Aryan Ritwajeet" userId="2aad577e-539b-449b-83a6-8d411f484b4d" providerId="ADAL" clId="{0C78616D-D2CE-4AF8-BFF9-2E670E39A115}" dt="2025-01-28T07:26:26.777" v="1417"/>
        <pc:sldMkLst>
          <pc:docMk/>
          <pc:sldMk cId="1935313498" sldId="714"/>
        </pc:sldMkLst>
        <pc:spChg chg="mod">
          <ac:chgData name="Jha, Aryan Ritwajeet" userId="2aad577e-539b-449b-83a6-8d411f484b4d" providerId="ADAL" clId="{0C78616D-D2CE-4AF8-BFF9-2E670E39A115}" dt="2025-01-28T07:26:26.777" v="1417"/>
          <ac:spMkLst>
            <pc:docMk/>
            <pc:sldMk cId="1935313498" sldId="714"/>
            <ac:spMk id="2" creationId="{532991F2-79A9-BF7F-C1E2-070A9F538317}"/>
          </ac:spMkLst>
        </pc:spChg>
        <pc:picChg chg="mod">
          <ac:chgData name="Jha, Aryan Ritwajeet" userId="2aad577e-539b-449b-83a6-8d411f484b4d" providerId="ADAL" clId="{0C78616D-D2CE-4AF8-BFF9-2E670E39A115}" dt="2025-01-21T06:16:21.929" v="733" actId="14826"/>
          <ac:picMkLst>
            <pc:docMk/>
            <pc:sldMk cId="1935313498" sldId="714"/>
            <ac:picMk id="8" creationId="{9C6953DC-98B0-1A99-46FC-736DEC3778C9}"/>
          </ac:picMkLst>
        </pc:picChg>
        <pc:picChg chg="mod">
          <ac:chgData name="Jha, Aryan Ritwajeet" userId="2aad577e-539b-449b-83a6-8d411f484b4d" providerId="ADAL" clId="{0C78616D-D2CE-4AF8-BFF9-2E670E39A115}" dt="2025-01-21T06:17:28.198" v="735" actId="14826"/>
          <ac:picMkLst>
            <pc:docMk/>
            <pc:sldMk cId="1935313498" sldId="714"/>
            <ac:picMk id="9" creationId="{D3C83CD6-F610-8C91-0A0A-B7F4FF668A1C}"/>
          </ac:picMkLst>
        </pc:picChg>
        <pc:picChg chg="mod">
          <ac:chgData name="Jha, Aryan Ritwajeet" userId="2aad577e-539b-449b-83a6-8d411f484b4d" providerId="ADAL" clId="{0C78616D-D2CE-4AF8-BFF9-2E670E39A115}" dt="2025-01-21T06:16:38.828" v="734" actId="14826"/>
          <ac:picMkLst>
            <pc:docMk/>
            <pc:sldMk cId="1935313498" sldId="714"/>
            <ac:picMk id="18" creationId="{FF964127-A85B-460C-8328-6421EAC84E44}"/>
          </ac:picMkLst>
        </pc:picChg>
        <pc:picChg chg="mod">
          <ac:chgData name="Jha, Aryan Ritwajeet" userId="2aad577e-539b-449b-83a6-8d411f484b4d" providerId="ADAL" clId="{0C78616D-D2CE-4AF8-BFF9-2E670E39A115}" dt="2025-01-21T06:17:42.758" v="736" actId="14826"/>
          <ac:picMkLst>
            <pc:docMk/>
            <pc:sldMk cId="1935313498" sldId="714"/>
            <ac:picMk id="21" creationId="{0D8E83FB-0B3B-476E-894D-383A458C12A4}"/>
          </ac:picMkLst>
        </pc:picChg>
      </pc:sldChg>
      <pc:sldChg chg="del">
        <pc:chgData name="Jha, Aryan Ritwajeet" userId="2aad577e-539b-449b-83a6-8d411f484b4d" providerId="ADAL" clId="{0C78616D-D2CE-4AF8-BFF9-2E670E39A115}" dt="2025-01-21T06:10:20.318" v="719"/>
        <pc:sldMkLst>
          <pc:docMk/>
          <pc:sldMk cId="436881164" sldId="715"/>
        </pc:sldMkLst>
      </pc:sldChg>
      <pc:sldChg chg="modSp mod">
        <pc:chgData name="Jha, Aryan Ritwajeet" userId="2aad577e-539b-449b-83a6-8d411f484b4d" providerId="ADAL" clId="{0C78616D-D2CE-4AF8-BFF9-2E670E39A115}" dt="2025-01-28T07:26:26.777" v="1417"/>
        <pc:sldMkLst>
          <pc:docMk/>
          <pc:sldMk cId="453827030" sldId="715"/>
        </pc:sldMkLst>
        <pc:spChg chg="mod">
          <ac:chgData name="Jha, Aryan Ritwajeet" userId="2aad577e-539b-449b-83a6-8d411f484b4d" providerId="ADAL" clId="{0C78616D-D2CE-4AF8-BFF9-2E670E39A115}" dt="2025-01-28T07:26:26.777" v="1417"/>
          <ac:spMkLst>
            <pc:docMk/>
            <pc:sldMk cId="453827030" sldId="715"/>
            <ac:spMk id="2" creationId="{DA897512-BE6B-FDAE-DF01-19FC84D3BBDF}"/>
          </ac:spMkLst>
        </pc:spChg>
        <pc:picChg chg="mod">
          <ac:chgData name="Jha, Aryan Ritwajeet" userId="2aad577e-539b-449b-83a6-8d411f484b4d" providerId="ADAL" clId="{0C78616D-D2CE-4AF8-BFF9-2E670E39A115}" dt="2025-01-21T06:14:20.538" v="731" actId="14826"/>
          <ac:picMkLst>
            <pc:docMk/>
            <pc:sldMk cId="453827030" sldId="715"/>
            <ac:picMk id="8" creationId="{6A59972C-E7F5-7C7F-19B2-483B6F0CFF34}"/>
          </ac:picMkLst>
        </pc:picChg>
        <pc:picChg chg="mod">
          <ac:chgData name="Jha, Aryan Ritwajeet" userId="2aad577e-539b-449b-83a6-8d411f484b4d" providerId="ADAL" clId="{0C78616D-D2CE-4AF8-BFF9-2E670E39A115}" dt="2025-01-21T06:12:35.027" v="727" actId="14826"/>
          <ac:picMkLst>
            <pc:docMk/>
            <pc:sldMk cId="453827030" sldId="715"/>
            <ac:picMk id="9" creationId="{C4DDCC38-9319-ECF7-C40A-1949239A91AE}"/>
          </ac:picMkLst>
        </pc:picChg>
        <pc:picChg chg="mod">
          <ac:chgData name="Jha, Aryan Ritwajeet" userId="2aad577e-539b-449b-83a6-8d411f484b4d" providerId="ADAL" clId="{0C78616D-D2CE-4AF8-BFF9-2E670E39A115}" dt="2025-01-21T06:13:40.338" v="730" actId="14826"/>
          <ac:picMkLst>
            <pc:docMk/>
            <pc:sldMk cId="453827030" sldId="715"/>
            <ac:picMk id="10" creationId="{E84857FC-5E25-8AEF-9538-0CE74F3AB1DE}"/>
          </ac:picMkLst>
        </pc:picChg>
        <pc:picChg chg="mod">
          <ac:chgData name="Jha, Aryan Ritwajeet" userId="2aad577e-539b-449b-83a6-8d411f484b4d" providerId="ADAL" clId="{0C78616D-D2CE-4AF8-BFF9-2E670E39A115}" dt="2025-01-21T06:13:10.728" v="729" actId="14826"/>
          <ac:picMkLst>
            <pc:docMk/>
            <pc:sldMk cId="453827030" sldId="715"/>
            <ac:picMk id="13" creationId="{F563A0DA-EEDD-2896-6601-E63F85E4CE99}"/>
          </ac:picMkLst>
        </pc:picChg>
        <pc:picChg chg="mod">
          <ac:chgData name="Jha, Aryan Ritwajeet" userId="2aad577e-539b-449b-83a6-8d411f484b4d" providerId="ADAL" clId="{0C78616D-D2CE-4AF8-BFF9-2E670E39A115}" dt="2025-01-21T06:14:39.888" v="732" actId="14826"/>
          <ac:picMkLst>
            <pc:docMk/>
            <pc:sldMk cId="453827030" sldId="715"/>
            <ac:picMk id="18" creationId="{3C4709C0-40CD-5828-EC09-CF0A456BEA96}"/>
          </ac:picMkLst>
        </pc:picChg>
        <pc:picChg chg="mod">
          <ac:chgData name="Jha, Aryan Ritwajeet" userId="2aad577e-539b-449b-83a6-8d411f484b4d" providerId="ADAL" clId="{0C78616D-D2CE-4AF8-BFF9-2E670E39A115}" dt="2025-01-21T06:12:46.427" v="728" actId="14826"/>
          <ac:picMkLst>
            <pc:docMk/>
            <pc:sldMk cId="453827030" sldId="715"/>
            <ac:picMk id="21" creationId="{708A2D06-8472-09E2-976D-62B2C4EE541C}"/>
          </ac:picMkLst>
        </pc:picChg>
      </pc:sldChg>
      <pc:sldChg chg="new del">
        <pc:chgData name="Jha, Aryan Ritwajeet" userId="2aad577e-539b-449b-83a6-8d411f484b4d" providerId="ADAL" clId="{0C78616D-D2CE-4AF8-BFF9-2E670E39A115}" dt="2025-01-28T06:57:27.296" v="740" actId="680"/>
        <pc:sldMkLst>
          <pc:docMk/>
          <pc:sldMk cId="1672096669" sldId="716"/>
        </pc:sldMkLst>
      </pc:sldChg>
      <pc:sldChg chg="addSp delSp modSp add mod ord">
        <pc:chgData name="Jha, Aryan Ritwajeet" userId="2aad577e-539b-449b-83a6-8d411f484b4d" providerId="ADAL" clId="{0C78616D-D2CE-4AF8-BFF9-2E670E39A115}" dt="2025-01-28T07:26:26.777" v="1417"/>
        <pc:sldMkLst>
          <pc:docMk/>
          <pc:sldMk cId="1727263089" sldId="716"/>
        </pc:sldMkLst>
        <pc:spChg chg="mod">
          <ac:chgData name="Jha, Aryan Ritwajeet" userId="2aad577e-539b-449b-83a6-8d411f484b4d" providerId="ADAL" clId="{0C78616D-D2CE-4AF8-BFF9-2E670E39A115}" dt="2025-01-28T07:26:26.777" v="1417"/>
          <ac:spMkLst>
            <pc:docMk/>
            <pc:sldMk cId="1727263089" sldId="716"/>
            <ac:spMk id="2" creationId="{67F23ECF-3922-6678-7B89-CB27B41B5760}"/>
          </ac:spMkLst>
        </pc:spChg>
        <pc:spChg chg="del">
          <ac:chgData name="Jha, Aryan Ritwajeet" userId="2aad577e-539b-449b-83a6-8d411f484b4d" providerId="ADAL" clId="{0C78616D-D2CE-4AF8-BFF9-2E670E39A115}" dt="2025-01-28T06:58:07.729" v="746" actId="478"/>
          <ac:spMkLst>
            <pc:docMk/>
            <pc:sldMk cId="1727263089" sldId="716"/>
            <ac:spMk id="3" creationId="{9DD5DA2D-8E6D-0FEF-931A-AFAA3B3D6D43}"/>
          </ac:spMkLst>
        </pc:spChg>
        <pc:spChg chg="del">
          <ac:chgData name="Jha, Aryan Ritwajeet" userId="2aad577e-539b-449b-83a6-8d411f484b4d" providerId="ADAL" clId="{0C78616D-D2CE-4AF8-BFF9-2E670E39A115}" dt="2025-01-28T06:58:07.729" v="746" actId="478"/>
          <ac:spMkLst>
            <pc:docMk/>
            <pc:sldMk cId="1727263089" sldId="716"/>
            <ac:spMk id="6" creationId="{5034293A-A5B3-B871-98AF-6FAD28233AA7}"/>
          </ac:spMkLst>
        </pc:spChg>
        <pc:spChg chg="del">
          <ac:chgData name="Jha, Aryan Ritwajeet" userId="2aad577e-539b-449b-83a6-8d411f484b4d" providerId="ADAL" clId="{0C78616D-D2CE-4AF8-BFF9-2E670E39A115}" dt="2025-01-28T06:58:07.729" v="746" actId="478"/>
          <ac:spMkLst>
            <pc:docMk/>
            <pc:sldMk cId="1727263089" sldId="716"/>
            <ac:spMk id="11" creationId="{986866D0-8C4D-1DCC-6D3D-BC231250C0B7}"/>
          </ac:spMkLst>
        </pc:spChg>
        <pc:spChg chg="mod">
          <ac:chgData name="Jha, Aryan Ritwajeet" userId="2aad577e-539b-449b-83a6-8d411f484b4d" providerId="ADAL" clId="{0C78616D-D2CE-4AF8-BFF9-2E670E39A115}" dt="2025-01-28T07:06:55.587" v="872" actId="1076"/>
          <ac:spMkLst>
            <pc:docMk/>
            <pc:sldMk cId="1727263089" sldId="716"/>
            <ac:spMk id="14" creationId="{45FEC1DF-B915-2DAB-6494-EDA55D09DC8B}"/>
          </ac:spMkLst>
        </pc:spChg>
        <pc:spChg chg="del">
          <ac:chgData name="Jha, Aryan Ritwajeet" userId="2aad577e-539b-449b-83a6-8d411f484b4d" providerId="ADAL" clId="{0C78616D-D2CE-4AF8-BFF9-2E670E39A115}" dt="2025-01-28T07:00:26.047" v="766" actId="478"/>
          <ac:spMkLst>
            <pc:docMk/>
            <pc:sldMk cId="1727263089" sldId="716"/>
            <ac:spMk id="15" creationId="{54B1FB24-2364-A32F-0B44-8C5D6C46718F}"/>
          </ac:spMkLst>
        </pc:spChg>
        <pc:spChg chg="del">
          <ac:chgData name="Jha, Aryan Ritwajeet" userId="2aad577e-539b-449b-83a6-8d411f484b4d" providerId="ADAL" clId="{0C78616D-D2CE-4AF8-BFF9-2E670E39A115}" dt="2025-01-28T06:58:07.729" v="746" actId="478"/>
          <ac:spMkLst>
            <pc:docMk/>
            <pc:sldMk cId="1727263089" sldId="716"/>
            <ac:spMk id="17" creationId="{0D4A996B-3CF3-D8E9-CC25-AA0FB2507CF4}"/>
          </ac:spMkLst>
        </pc:spChg>
        <pc:spChg chg="add mod">
          <ac:chgData name="Jha, Aryan Ritwajeet" userId="2aad577e-539b-449b-83a6-8d411f484b4d" providerId="ADAL" clId="{0C78616D-D2CE-4AF8-BFF9-2E670E39A115}" dt="2025-01-28T07:14:58.007" v="1165" actId="207"/>
          <ac:spMkLst>
            <pc:docMk/>
            <pc:sldMk cId="1727263089" sldId="716"/>
            <ac:spMk id="17" creationId="{5F5BBFBF-07A8-90B0-C4BC-67E8E066C250}"/>
          </ac:spMkLst>
        </pc:spChg>
        <pc:spChg chg="add mod">
          <ac:chgData name="Jha, Aryan Ritwajeet" userId="2aad577e-539b-449b-83a6-8d411f484b4d" providerId="ADAL" clId="{0C78616D-D2CE-4AF8-BFF9-2E670E39A115}" dt="2025-01-28T07:05:10.038" v="819" actId="1076"/>
          <ac:spMkLst>
            <pc:docMk/>
            <pc:sldMk cId="1727263089" sldId="716"/>
            <ac:spMk id="18" creationId="{0773C71B-C4BE-034A-C2F1-CEF245510D38}"/>
          </ac:spMkLst>
        </pc:spChg>
        <pc:spChg chg="add del">
          <ac:chgData name="Jha, Aryan Ritwajeet" userId="2aad577e-539b-449b-83a6-8d411f484b4d" providerId="ADAL" clId="{0C78616D-D2CE-4AF8-BFF9-2E670E39A115}" dt="2025-01-28T07:01:20.187" v="782" actId="22"/>
          <ac:spMkLst>
            <pc:docMk/>
            <pc:sldMk cId="1727263089" sldId="716"/>
            <ac:spMk id="19" creationId="{96EBF23F-5E06-2507-36B1-EE89157C54F5}"/>
          </ac:spMkLst>
        </pc:spChg>
        <pc:spChg chg="add mod">
          <ac:chgData name="Jha, Aryan Ritwajeet" userId="2aad577e-539b-449b-83a6-8d411f484b4d" providerId="ADAL" clId="{0C78616D-D2CE-4AF8-BFF9-2E670E39A115}" dt="2025-01-28T07:05:20.606" v="823" actId="767"/>
          <ac:spMkLst>
            <pc:docMk/>
            <pc:sldMk cId="1727263089" sldId="716"/>
            <ac:spMk id="19" creationId="{D037CB2F-A361-A392-B88E-1711214AE922}"/>
          </ac:spMkLst>
        </pc:spChg>
        <pc:spChg chg="add mod">
          <ac:chgData name="Jha, Aryan Ritwajeet" userId="2aad577e-539b-449b-83a6-8d411f484b4d" providerId="ADAL" clId="{0C78616D-D2CE-4AF8-BFF9-2E670E39A115}" dt="2025-01-28T07:19:44.422" v="1302" actId="20577"/>
          <ac:spMkLst>
            <pc:docMk/>
            <pc:sldMk cId="1727263089" sldId="716"/>
            <ac:spMk id="20" creationId="{BCA1B560-4D07-EF31-FA1C-14F77D224955}"/>
          </ac:spMkLst>
        </pc:spChg>
        <pc:spChg chg="add mod">
          <ac:chgData name="Jha, Aryan Ritwajeet" userId="2aad577e-539b-449b-83a6-8d411f484b4d" providerId="ADAL" clId="{0C78616D-D2CE-4AF8-BFF9-2E670E39A115}" dt="2025-01-28T07:19:47.642" v="1303" actId="20577"/>
          <ac:spMkLst>
            <pc:docMk/>
            <pc:sldMk cId="1727263089" sldId="716"/>
            <ac:spMk id="22" creationId="{0876A78F-6C50-93F9-CAD5-ECD8EBCDD829}"/>
          </ac:spMkLst>
        </pc:spChg>
        <pc:spChg chg="add mod">
          <ac:chgData name="Jha, Aryan Ritwajeet" userId="2aad577e-539b-449b-83a6-8d411f484b4d" providerId="ADAL" clId="{0C78616D-D2CE-4AF8-BFF9-2E670E39A115}" dt="2025-01-28T07:08:05.227" v="981" actId="1076"/>
          <ac:spMkLst>
            <pc:docMk/>
            <pc:sldMk cId="1727263089" sldId="716"/>
            <ac:spMk id="23" creationId="{8A317C5C-1ABA-8E42-BF1E-6E2A4B2FEEA8}"/>
          </ac:spMkLst>
        </pc:spChg>
        <pc:spChg chg="mod">
          <ac:chgData name="Jha, Aryan Ritwajeet" userId="2aad577e-539b-449b-83a6-8d411f484b4d" providerId="ADAL" clId="{0C78616D-D2CE-4AF8-BFF9-2E670E39A115}" dt="2025-01-28T07:03:44.366" v="807" actId="1076"/>
          <ac:spMkLst>
            <pc:docMk/>
            <pc:sldMk cId="1727263089" sldId="716"/>
            <ac:spMk id="24" creationId="{A30D00E9-43DC-D41C-F3F8-29FB42B820DF}"/>
          </ac:spMkLst>
        </pc:spChg>
        <pc:spChg chg="del">
          <ac:chgData name="Jha, Aryan Ritwajeet" userId="2aad577e-539b-449b-83a6-8d411f484b4d" providerId="ADAL" clId="{0C78616D-D2CE-4AF8-BFF9-2E670E39A115}" dt="2025-01-28T06:58:07.729" v="746" actId="478"/>
          <ac:spMkLst>
            <pc:docMk/>
            <pc:sldMk cId="1727263089" sldId="716"/>
            <ac:spMk id="25" creationId="{C40930A1-5D96-C1CE-D503-B0A04AA05A68}"/>
          </ac:spMkLst>
        </pc:spChg>
        <pc:spChg chg="add mod">
          <ac:chgData name="Jha, Aryan Ritwajeet" userId="2aad577e-539b-449b-83a6-8d411f484b4d" providerId="ADAL" clId="{0C78616D-D2CE-4AF8-BFF9-2E670E39A115}" dt="2025-01-28T07:10:43.087" v="1121" actId="1076"/>
          <ac:spMkLst>
            <pc:docMk/>
            <pc:sldMk cId="1727263089" sldId="716"/>
            <ac:spMk id="25" creationId="{DA3C77F6-7364-E39B-8636-4A600CF64856}"/>
          </ac:spMkLst>
        </pc:spChg>
        <pc:picChg chg="add mod">
          <ac:chgData name="Jha, Aryan Ritwajeet" userId="2aad577e-539b-449b-83a6-8d411f484b4d" providerId="ADAL" clId="{0C78616D-D2CE-4AF8-BFF9-2E670E39A115}" dt="2025-01-28T07:06:44.606" v="870" actId="208"/>
          <ac:picMkLst>
            <pc:docMk/>
            <pc:sldMk cId="1727263089" sldId="716"/>
            <ac:picMk id="5" creationId="{E0E33372-6DB3-058F-6524-645173A24F14}"/>
          </ac:picMkLst>
        </pc:picChg>
        <pc:picChg chg="del">
          <ac:chgData name="Jha, Aryan Ritwajeet" userId="2aad577e-539b-449b-83a6-8d411f484b4d" providerId="ADAL" clId="{0C78616D-D2CE-4AF8-BFF9-2E670E39A115}" dt="2025-01-28T07:00:25.086" v="765" actId="478"/>
          <ac:picMkLst>
            <pc:docMk/>
            <pc:sldMk cId="1727263089" sldId="716"/>
            <ac:picMk id="8" creationId="{2C397D91-AA48-02BC-4492-670BC572AE08}"/>
          </ac:picMkLst>
        </pc:picChg>
        <pc:picChg chg="add mod">
          <ac:chgData name="Jha, Aryan Ritwajeet" userId="2aad577e-539b-449b-83a6-8d411f484b4d" providerId="ADAL" clId="{0C78616D-D2CE-4AF8-BFF9-2E670E39A115}" dt="2025-01-28T07:04:02.777" v="811" actId="1076"/>
          <ac:picMkLst>
            <pc:docMk/>
            <pc:sldMk cId="1727263089" sldId="716"/>
            <ac:picMk id="8" creationId="{E219FB7C-8517-67DE-7EE7-1F313E297EF2}"/>
          </ac:picMkLst>
        </pc:picChg>
        <pc:picChg chg="del mod">
          <ac:chgData name="Jha, Aryan Ritwajeet" userId="2aad577e-539b-449b-83a6-8d411f484b4d" providerId="ADAL" clId="{0C78616D-D2CE-4AF8-BFF9-2E670E39A115}" dt="2025-01-28T07:00:25.086" v="765" actId="478"/>
          <ac:picMkLst>
            <pc:docMk/>
            <pc:sldMk cId="1727263089" sldId="716"/>
            <ac:picMk id="9" creationId="{A743EB5D-D25F-96D0-5221-066D2213387D}"/>
          </ac:picMkLst>
        </pc:picChg>
        <pc:picChg chg="add mod">
          <ac:chgData name="Jha, Aryan Ritwajeet" userId="2aad577e-539b-449b-83a6-8d411f484b4d" providerId="ADAL" clId="{0C78616D-D2CE-4AF8-BFF9-2E670E39A115}" dt="2025-01-28T07:03:38.126" v="806" actId="1076"/>
          <ac:picMkLst>
            <pc:docMk/>
            <pc:sldMk cId="1727263089" sldId="716"/>
            <ac:picMk id="10" creationId="{03C98FE2-084C-6AD2-E87B-624B9077F1A8}"/>
          </ac:picMkLst>
        </pc:picChg>
        <pc:picChg chg="del">
          <ac:chgData name="Jha, Aryan Ritwajeet" userId="2aad577e-539b-449b-83a6-8d411f484b4d" providerId="ADAL" clId="{0C78616D-D2CE-4AF8-BFF9-2E670E39A115}" dt="2025-01-28T06:58:07.729" v="746" actId="478"/>
          <ac:picMkLst>
            <pc:docMk/>
            <pc:sldMk cId="1727263089" sldId="716"/>
            <ac:picMk id="10" creationId="{A5F5FA09-D0C1-78EE-7534-BCBE85EED94B}"/>
          </ac:picMkLst>
        </pc:picChg>
        <pc:picChg chg="add mod">
          <ac:chgData name="Jha, Aryan Ritwajeet" userId="2aad577e-539b-449b-83a6-8d411f484b4d" providerId="ADAL" clId="{0C78616D-D2CE-4AF8-BFF9-2E670E39A115}" dt="2025-01-28T07:06:07.884" v="860" actId="1076"/>
          <ac:picMkLst>
            <pc:docMk/>
            <pc:sldMk cId="1727263089" sldId="716"/>
            <ac:picMk id="12" creationId="{FD80DD78-5DA0-9684-3966-47BE17ADBCBD}"/>
          </ac:picMkLst>
        </pc:picChg>
        <pc:picChg chg="del">
          <ac:chgData name="Jha, Aryan Ritwajeet" userId="2aad577e-539b-449b-83a6-8d411f484b4d" providerId="ADAL" clId="{0C78616D-D2CE-4AF8-BFF9-2E670E39A115}" dt="2025-01-28T06:58:07.729" v="746" actId="478"/>
          <ac:picMkLst>
            <pc:docMk/>
            <pc:sldMk cId="1727263089" sldId="716"/>
            <ac:picMk id="13" creationId="{85516C4A-C01B-6563-EB5A-B96493DBB531}"/>
          </ac:picMkLst>
        </pc:picChg>
        <pc:picChg chg="del">
          <ac:chgData name="Jha, Aryan Ritwajeet" userId="2aad577e-539b-449b-83a6-8d411f484b4d" providerId="ADAL" clId="{0C78616D-D2CE-4AF8-BFF9-2E670E39A115}" dt="2025-01-28T07:00:25.086" v="765" actId="478"/>
          <ac:picMkLst>
            <pc:docMk/>
            <pc:sldMk cId="1727263089" sldId="716"/>
            <ac:picMk id="18" creationId="{C95BE8C8-DDD5-ECCF-0BA1-119935B32CFD}"/>
          </ac:picMkLst>
        </pc:picChg>
        <pc:picChg chg="mod">
          <ac:chgData name="Jha, Aryan Ritwajeet" userId="2aad577e-539b-449b-83a6-8d411f484b4d" providerId="ADAL" clId="{0C78616D-D2CE-4AF8-BFF9-2E670E39A115}" dt="2025-01-28T07:06:37.681" v="869" actId="208"/>
          <ac:picMkLst>
            <pc:docMk/>
            <pc:sldMk cId="1727263089" sldId="716"/>
            <ac:picMk id="21" creationId="{D2A1208D-9BC6-71EF-19CF-78CC5C25473B}"/>
          </ac:picMkLst>
        </pc:picChg>
        <pc:cxnChg chg="add mod">
          <ac:chgData name="Jha, Aryan Ritwajeet" userId="2aad577e-539b-449b-83a6-8d411f484b4d" providerId="ADAL" clId="{0C78616D-D2CE-4AF8-BFF9-2E670E39A115}" dt="2025-01-28T07:15:04.037" v="1166" actId="208"/>
          <ac:cxnSpMkLst>
            <pc:docMk/>
            <pc:sldMk cId="1727263089" sldId="716"/>
            <ac:cxnSpMk id="13" creationId="{8142BC23-FF55-B068-6747-1A05FAE9993E}"/>
          </ac:cxnSpMkLst>
        </pc:cxnChg>
        <pc:cxnChg chg="add">
          <ac:chgData name="Jha, Aryan Ritwajeet" userId="2aad577e-539b-449b-83a6-8d411f484b4d" providerId="ADAL" clId="{0C78616D-D2CE-4AF8-BFF9-2E670E39A115}" dt="2025-01-28T07:04:30.367" v="813" actId="11529"/>
          <ac:cxnSpMkLst>
            <pc:docMk/>
            <pc:sldMk cId="1727263089" sldId="716"/>
            <ac:cxnSpMk id="16" creationId="{EE580C37-FAB0-C6AD-8C5F-BCA055F4101B}"/>
          </ac:cxnSpMkLst>
        </pc:cxnChg>
      </pc:sldChg>
      <pc:sldChg chg="add del ord replId">
        <pc:chgData name="Jha, Aryan Ritwajeet" userId="2aad577e-539b-449b-83a6-8d411f484b4d" providerId="ADAL" clId="{0C78616D-D2CE-4AF8-BFF9-2E670E39A115}" dt="2025-01-28T07:19:58.167" v="1304" actId="47"/>
        <pc:sldMkLst>
          <pc:docMk/>
          <pc:sldMk cId="1625363530" sldId="717"/>
        </pc:sldMkLst>
      </pc:sldChg>
      <pc:sldChg chg="addSp delSp modSp add mod">
        <pc:chgData name="Jha, Aryan Ritwajeet" userId="2aad577e-539b-449b-83a6-8d411f484b4d" providerId="ADAL" clId="{0C78616D-D2CE-4AF8-BFF9-2E670E39A115}" dt="2025-01-28T07:29:14.238" v="1573" actId="20577"/>
        <pc:sldMkLst>
          <pc:docMk/>
          <pc:sldMk cId="3591060776" sldId="718"/>
        </pc:sldMkLst>
        <pc:spChg chg="mod">
          <ac:chgData name="Jha, Aryan Ritwajeet" userId="2aad577e-539b-449b-83a6-8d411f484b4d" providerId="ADAL" clId="{0C78616D-D2CE-4AF8-BFF9-2E670E39A115}" dt="2025-01-28T07:26:26.777" v="1417"/>
          <ac:spMkLst>
            <pc:docMk/>
            <pc:sldMk cId="3591060776" sldId="718"/>
            <ac:spMk id="2" creationId="{20C6602D-67B7-E9A4-FE0A-CF469F8A6031}"/>
          </ac:spMkLst>
        </pc:spChg>
        <pc:spChg chg="add mod">
          <ac:chgData name="Jha, Aryan Ritwajeet" userId="2aad577e-539b-449b-83a6-8d411f484b4d" providerId="ADAL" clId="{0C78616D-D2CE-4AF8-BFF9-2E670E39A115}" dt="2025-01-28T07:09:29.030" v="983"/>
          <ac:spMkLst>
            <pc:docMk/>
            <pc:sldMk cId="3591060776" sldId="718"/>
            <ac:spMk id="3" creationId="{D8A1D741-AE3A-0F0B-B9EC-65816EA3F9BC}"/>
          </ac:spMkLst>
        </pc:spChg>
        <pc:spChg chg="add mod">
          <ac:chgData name="Jha, Aryan Ritwajeet" userId="2aad577e-539b-449b-83a6-8d411f484b4d" providerId="ADAL" clId="{0C78616D-D2CE-4AF8-BFF9-2E670E39A115}" dt="2025-01-28T07:10:51.326" v="1122"/>
          <ac:spMkLst>
            <pc:docMk/>
            <pc:sldMk cId="3591060776" sldId="718"/>
            <ac:spMk id="4" creationId="{CE907C3B-45C9-E4BE-C30A-29631A2B7A3C}"/>
          </ac:spMkLst>
        </pc:spChg>
        <pc:spChg chg="add mod">
          <ac:chgData name="Jha, Aryan Ritwajeet" userId="2aad577e-539b-449b-83a6-8d411f484b4d" providerId="ADAL" clId="{0C78616D-D2CE-4AF8-BFF9-2E670E39A115}" dt="2025-01-28T07:11:46.242" v="1125" actId="207"/>
          <ac:spMkLst>
            <pc:docMk/>
            <pc:sldMk cId="3591060776" sldId="718"/>
            <ac:spMk id="6" creationId="{BE02BF4F-3C93-4906-EB14-76FC51E0DD8E}"/>
          </ac:spMkLst>
        </pc:spChg>
        <pc:spChg chg="add mod">
          <ac:chgData name="Jha, Aryan Ritwajeet" userId="2aad577e-539b-449b-83a6-8d411f484b4d" providerId="ADAL" clId="{0C78616D-D2CE-4AF8-BFF9-2E670E39A115}" dt="2025-01-28T07:13:38.827" v="1145" actId="1076"/>
          <ac:spMkLst>
            <pc:docMk/>
            <pc:sldMk cId="3591060776" sldId="718"/>
            <ac:spMk id="11" creationId="{EFF38ECB-0035-8F54-F73E-362BFEB9B5DE}"/>
          </ac:spMkLst>
        </pc:spChg>
        <pc:spChg chg="mod">
          <ac:chgData name="Jha, Aryan Ritwajeet" userId="2aad577e-539b-449b-83a6-8d411f484b4d" providerId="ADAL" clId="{0C78616D-D2CE-4AF8-BFF9-2E670E39A115}" dt="2025-01-28T07:11:46.242" v="1125" actId="207"/>
          <ac:spMkLst>
            <pc:docMk/>
            <pc:sldMk cId="3591060776" sldId="718"/>
            <ac:spMk id="14" creationId="{617C4176-42B6-D7FE-87A3-68C533F642DB}"/>
          </ac:spMkLst>
        </pc:spChg>
        <pc:spChg chg="add mod">
          <ac:chgData name="Jha, Aryan Ritwajeet" userId="2aad577e-539b-449b-83a6-8d411f484b4d" providerId="ADAL" clId="{0C78616D-D2CE-4AF8-BFF9-2E670E39A115}" dt="2025-01-28T07:13:44.131" v="1147" actId="1076"/>
          <ac:spMkLst>
            <pc:docMk/>
            <pc:sldMk cId="3591060776" sldId="718"/>
            <ac:spMk id="15" creationId="{5339BCB1-E651-A9B6-79B6-5CFDCDD19274}"/>
          </ac:spMkLst>
        </pc:spChg>
        <pc:spChg chg="mod">
          <ac:chgData name="Jha, Aryan Ritwajeet" userId="2aad577e-539b-449b-83a6-8d411f484b4d" providerId="ADAL" clId="{0C78616D-D2CE-4AF8-BFF9-2E670E39A115}" dt="2025-01-28T07:13:55.458" v="1151" actId="1076"/>
          <ac:spMkLst>
            <pc:docMk/>
            <pc:sldMk cId="3591060776" sldId="718"/>
            <ac:spMk id="17" creationId="{DF0A4483-8A5F-8D7F-DB59-B678B9A4338F}"/>
          </ac:spMkLst>
        </pc:spChg>
        <pc:spChg chg="add mod">
          <ac:chgData name="Jha, Aryan Ritwajeet" userId="2aad577e-539b-449b-83a6-8d411f484b4d" providerId="ADAL" clId="{0C78616D-D2CE-4AF8-BFF9-2E670E39A115}" dt="2025-01-28T07:13:49.677" v="1149" actId="1076"/>
          <ac:spMkLst>
            <pc:docMk/>
            <pc:sldMk cId="3591060776" sldId="718"/>
            <ac:spMk id="19" creationId="{A834033A-5D5A-BE5A-73AF-E8B010C34B7F}"/>
          </ac:spMkLst>
        </pc:spChg>
        <pc:spChg chg="del mod">
          <ac:chgData name="Jha, Aryan Ritwajeet" userId="2aad577e-539b-449b-83a6-8d411f484b4d" providerId="ADAL" clId="{0C78616D-D2CE-4AF8-BFF9-2E670E39A115}" dt="2025-01-28T07:14:40.320" v="1164" actId="478"/>
          <ac:spMkLst>
            <pc:docMk/>
            <pc:sldMk cId="3591060776" sldId="718"/>
            <ac:spMk id="20" creationId="{96AC3901-E646-A38F-0C75-7E05DF9843D0}"/>
          </ac:spMkLst>
        </pc:spChg>
        <pc:spChg chg="mod">
          <ac:chgData name="Jha, Aryan Ritwajeet" userId="2aad577e-539b-449b-83a6-8d411f484b4d" providerId="ADAL" clId="{0C78616D-D2CE-4AF8-BFF9-2E670E39A115}" dt="2025-01-28T07:15:36.177" v="1190" actId="20577"/>
          <ac:spMkLst>
            <pc:docMk/>
            <pc:sldMk cId="3591060776" sldId="718"/>
            <ac:spMk id="22" creationId="{90AF314A-9F5F-22DA-268C-14FA231F3903}"/>
          </ac:spMkLst>
        </pc:spChg>
        <pc:spChg chg="mod">
          <ac:chgData name="Jha, Aryan Ritwajeet" userId="2aad577e-539b-449b-83a6-8d411f484b4d" providerId="ADAL" clId="{0C78616D-D2CE-4AF8-BFF9-2E670E39A115}" dt="2025-01-28T07:29:14.238" v="1573" actId="20577"/>
          <ac:spMkLst>
            <pc:docMk/>
            <pc:sldMk cId="3591060776" sldId="718"/>
            <ac:spMk id="23" creationId="{EAE09A22-A675-ED51-4750-7361D1D8113E}"/>
          </ac:spMkLst>
        </pc:spChg>
        <pc:spChg chg="del mod">
          <ac:chgData name="Jha, Aryan Ritwajeet" userId="2aad577e-539b-449b-83a6-8d411f484b4d" providerId="ADAL" clId="{0C78616D-D2CE-4AF8-BFF9-2E670E39A115}" dt="2025-01-28T07:17:19.827" v="1193" actId="478"/>
          <ac:spMkLst>
            <pc:docMk/>
            <pc:sldMk cId="3591060776" sldId="718"/>
            <ac:spMk id="24" creationId="{89989E4D-F8CD-FEE1-F24B-2EC44290F2CF}"/>
          </ac:spMkLst>
        </pc:spChg>
        <pc:spChg chg="add mod">
          <ac:chgData name="Jha, Aryan Ritwajeet" userId="2aad577e-539b-449b-83a6-8d411f484b4d" providerId="ADAL" clId="{0C78616D-D2CE-4AF8-BFF9-2E670E39A115}" dt="2025-01-28T07:14:11.427" v="1156" actId="1076"/>
          <ac:spMkLst>
            <pc:docMk/>
            <pc:sldMk cId="3591060776" sldId="718"/>
            <ac:spMk id="25" creationId="{232D2EF1-4DCC-B2FD-8915-9FDF167DC2A7}"/>
          </ac:spMkLst>
        </pc:spChg>
        <pc:spChg chg="add mod">
          <ac:chgData name="Jha, Aryan Ritwajeet" userId="2aad577e-539b-449b-83a6-8d411f484b4d" providerId="ADAL" clId="{0C78616D-D2CE-4AF8-BFF9-2E670E39A115}" dt="2025-01-28T07:14:06.187" v="1154" actId="1076"/>
          <ac:spMkLst>
            <pc:docMk/>
            <pc:sldMk cId="3591060776" sldId="718"/>
            <ac:spMk id="26" creationId="{8E2B5189-525C-C5E3-B53F-EB442B617A77}"/>
          </ac:spMkLst>
        </pc:spChg>
        <pc:spChg chg="add mod">
          <ac:chgData name="Jha, Aryan Ritwajeet" userId="2aad577e-539b-449b-83a6-8d411f484b4d" providerId="ADAL" clId="{0C78616D-D2CE-4AF8-BFF9-2E670E39A115}" dt="2025-01-28T07:14:25.307" v="1159" actId="1076"/>
          <ac:spMkLst>
            <pc:docMk/>
            <pc:sldMk cId="3591060776" sldId="718"/>
            <ac:spMk id="27" creationId="{FF5BDBF7-FE72-B632-BAB2-283DD90A8F53}"/>
          </ac:spMkLst>
        </pc:spChg>
        <pc:spChg chg="add mod">
          <ac:chgData name="Jha, Aryan Ritwajeet" userId="2aad577e-539b-449b-83a6-8d411f484b4d" providerId="ADAL" clId="{0C78616D-D2CE-4AF8-BFF9-2E670E39A115}" dt="2025-01-28T07:14:17.857" v="1158" actId="1076"/>
          <ac:spMkLst>
            <pc:docMk/>
            <pc:sldMk cId="3591060776" sldId="718"/>
            <ac:spMk id="28" creationId="{CB75726F-6513-10B6-73DD-2DD2FCD57CA8}"/>
          </ac:spMkLst>
        </pc:spChg>
        <pc:spChg chg="add mod">
          <ac:chgData name="Jha, Aryan Ritwajeet" userId="2aad577e-539b-449b-83a6-8d411f484b4d" providerId="ADAL" clId="{0C78616D-D2CE-4AF8-BFF9-2E670E39A115}" dt="2025-01-28T07:14:30.109" v="1161" actId="1076"/>
          <ac:spMkLst>
            <pc:docMk/>
            <pc:sldMk cId="3591060776" sldId="718"/>
            <ac:spMk id="29" creationId="{0FA77AFE-429B-A965-06C6-1F431387011A}"/>
          </ac:spMkLst>
        </pc:spChg>
        <pc:spChg chg="add mod">
          <ac:chgData name="Jha, Aryan Ritwajeet" userId="2aad577e-539b-449b-83a6-8d411f484b4d" providerId="ADAL" clId="{0C78616D-D2CE-4AF8-BFF9-2E670E39A115}" dt="2025-01-28T07:14:34.917" v="1163" actId="1076"/>
          <ac:spMkLst>
            <pc:docMk/>
            <pc:sldMk cId="3591060776" sldId="718"/>
            <ac:spMk id="30" creationId="{2C07828E-66AB-A7E8-B38C-0DD02D59B452}"/>
          </ac:spMkLst>
        </pc:spChg>
        <pc:spChg chg="add mod">
          <ac:chgData name="Jha, Aryan Ritwajeet" userId="2aad577e-539b-449b-83a6-8d411f484b4d" providerId="ADAL" clId="{0C78616D-D2CE-4AF8-BFF9-2E670E39A115}" dt="2025-01-28T07:17:20.097" v="1194"/>
          <ac:spMkLst>
            <pc:docMk/>
            <pc:sldMk cId="3591060776" sldId="718"/>
            <ac:spMk id="32" creationId="{7CA7E8A4-4EDC-28F9-AACA-B8BAEBBF651F}"/>
          </ac:spMkLst>
        </pc:spChg>
        <pc:spChg chg="add mod">
          <ac:chgData name="Jha, Aryan Ritwajeet" userId="2aad577e-539b-449b-83a6-8d411f484b4d" providerId="ADAL" clId="{0C78616D-D2CE-4AF8-BFF9-2E670E39A115}" dt="2025-01-28T07:18:50.537" v="1294" actId="207"/>
          <ac:spMkLst>
            <pc:docMk/>
            <pc:sldMk cId="3591060776" sldId="718"/>
            <ac:spMk id="33" creationId="{0EC77528-DF7B-1FA8-7582-9C71771D9061}"/>
          </ac:spMkLst>
        </pc:spChg>
        <pc:spChg chg="add mod">
          <ac:chgData name="Jha, Aryan Ritwajeet" userId="2aad577e-539b-449b-83a6-8d411f484b4d" providerId="ADAL" clId="{0C78616D-D2CE-4AF8-BFF9-2E670E39A115}" dt="2025-01-28T07:19:17.054" v="1301" actId="1076"/>
          <ac:spMkLst>
            <pc:docMk/>
            <pc:sldMk cId="3591060776" sldId="718"/>
            <ac:spMk id="36" creationId="{C2AB9B6F-5899-C205-A5F4-2AF5C09BA5DF}"/>
          </ac:spMkLst>
        </pc:spChg>
        <pc:picChg chg="mod">
          <ac:chgData name="Jha, Aryan Ritwajeet" userId="2aad577e-539b-449b-83a6-8d411f484b4d" providerId="ADAL" clId="{0C78616D-D2CE-4AF8-BFF9-2E670E39A115}" dt="2025-01-28T07:13:04.837" v="1140" actId="14826"/>
          <ac:picMkLst>
            <pc:docMk/>
            <pc:sldMk cId="3591060776" sldId="718"/>
            <ac:picMk id="5" creationId="{F89B7E9B-91AC-FDBD-991E-1362F35B1109}"/>
          </ac:picMkLst>
        </pc:picChg>
        <pc:picChg chg="mod">
          <ac:chgData name="Jha, Aryan Ritwajeet" userId="2aad577e-539b-449b-83a6-8d411f484b4d" providerId="ADAL" clId="{0C78616D-D2CE-4AF8-BFF9-2E670E39A115}" dt="2025-01-28T07:16:46.367" v="1192" actId="14826"/>
          <ac:picMkLst>
            <pc:docMk/>
            <pc:sldMk cId="3591060776" sldId="718"/>
            <ac:picMk id="8" creationId="{2559611F-6362-9CDD-4297-69933AC05EFD}"/>
          </ac:picMkLst>
        </pc:picChg>
        <pc:picChg chg="mod">
          <ac:chgData name="Jha, Aryan Ritwajeet" userId="2aad577e-539b-449b-83a6-8d411f484b4d" providerId="ADAL" clId="{0C78616D-D2CE-4AF8-BFF9-2E670E39A115}" dt="2025-01-28T07:12:46.797" v="1139" actId="208"/>
          <ac:picMkLst>
            <pc:docMk/>
            <pc:sldMk cId="3591060776" sldId="718"/>
            <ac:picMk id="12" creationId="{18456921-1390-E353-FA8E-6A1FCB8B58BD}"/>
          </ac:picMkLst>
        </pc:picChg>
        <pc:picChg chg="mod">
          <ac:chgData name="Jha, Aryan Ritwajeet" userId="2aad577e-539b-449b-83a6-8d411f484b4d" providerId="ADAL" clId="{0C78616D-D2CE-4AF8-BFF9-2E670E39A115}" dt="2025-01-28T07:15:59.607" v="1191" actId="14826"/>
          <ac:picMkLst>
            <pc:docMk/>
            <pc:sldMk cId="3591060776" sldId="718"/>
            <ac:picMk id="21" creationId="{D24E6F5F-0232-B68C-65FC-DFC619E4607F}"/>
          </ac:picMkLst>
        </pc:picChg>
        <pc:cxnChg chg="del mod">
          <ac:chgData name="Jha, Aryan Ritwajeet" userId="2aad577e-539b-449b-83a6-8d411f484b4d" providerId="ADAL" clId="{0C78616D-D2CE-4AF8-BFF9-2E670E39A115}" dt="2025-01-28T07:14:40.320" v="1164" actId="478"/>
          <ac:cxnSpMkLst>
            <pc:docMk/>
            <pc:sldMk cId="3591060776" sldId="718"/>
            <ac:cxnSpMk id="13" creationId="{5B0F44F3-2985-8C8D-9C30-5EBB62480BC9}"/>
          </ac:cxnSpMkLst>
        </pc:cxnChg>
        <pc:cxnChg chg="mod">
          <ac:chgData name="Jha, Aryan Ritwajeet" userId="2aad577e-539b-449b-83a6-8d411f484b4d" providerId="ADAL" clId="{0C78616D-D2CE-4AF8-BFF9-2E670E39A115}" dt="2025-01-28T07:15:14.237" v="1167" actId="14100"/>
          <ac:cxnSpMkLst>
            <pc:docMk/>
            <pc:sldMk cId="3591060776" sldId="718"/>
            <ac:cxnSpMk id="16" creationId="{2C6063B7-0160-CEE3-0219-8651CA70282A}"/>
          </ac:cxnSpMkLst>
        </pc:cxnChg>
        <pc:cxnChg chg="add">
          <ac:chgData name="Jha, Aryan Ritwajeet" userId="2aad577e-539b-449b-83a6-8d411f484b4d" providerId="ADAL" clId="{0C78616D-D2CE-4AF8-BFF9-2E670E39A115}" dt="2025-01-28T07:18:57.267" v="1295" actId="11529"/>
          <ac:cxnSpMkLst>
            <pc:docMk/>
            <pc:sldMk cId="3591060776" sldId="718"/>
            <ac:cxnSpMk id="35" creationId="{9CED35A2-4583-0B5A-8CD1-0051205363C0}"/>
          </ac:cxnSpMkLst>
        </pc:cxnChg>
      </pc:sldChg>
      <pc:sldChg chg="addSp delSp modSp new mod ord setBg delDesignElem">
        <pc:chgData name="Jha, Aryan Ritwajeet" userId="2aad577e-539b-449b-83a6-8d411f484b4d" providerId="ADAL" clId="{0C78616D-D2CE-4AF8-BFF9-2E670E39A115}" dt="2025-01-28T07:56:10.969" v="2041" actId="20577"/>
        <pc:sldMkLst>
          <pc:docMk/>
          <pc:sldMk cId="3299261282" sldId="719"/>
        </pc:sldMkLst>
        <pc:spChg chg="add mod">
          <ac:chgData name="Jha, Aryan Ritwajeet" userId="2aad577e-539b-449b-83a6-8d411f484b4d" providerId="ADAL" clId="{0C78616D-D2CE-4AF8-BFF9-2E670E39A115}" dt="2025-01-28T07:56:10.969" v="2041" actId="20577"/>
          <ac:spMkLst>
            <pc:docMk/>
            <pc:sldMk cId="3299261282" sldId="719"/>
            <ac:spMk id="2" creationId="{72B9C70F-3034-924A-ABEF-B1804CF8327D}"/>
          </ac:spMkLst>
        </pc:spChg>
        <pc:spChg chg="del">
          <ac:chgData name="Jha, Aryan Ritwajeet" userId="2aad577e-539b-449b-83a6-8d411f484b4d" providerId="ADAL" clId="{0C78616D-D2CE-4AF8-BFF9-2E670E39A115}" dt="2025-01-28T07:25:04.157" v="1306" actId="478"/>
          <ac:spMkLst>
            <pc:docMk/>
            <pc:sldMk cId="3299261282" sldId="719"/>
            <ac:spMk id="2" creationId="{F7C5A092-1A35-08C7-5631-56C53A383846}"/>
          </ac:spMkLst>
        </pc:spChg>
        <pc:spChg chg="del">
          <ac:chgData name="Jha, Aryan Ritwajeet" userId="2aad577e-539b-449b-83a6-8d411f484b4d" providerId="ADAL" clId="{0C78616D-D2CE-4AF8-BFF9-2E670E39A115}" dt="2025-01-28T07:25:05.503" v="1307" actId="478"/>
          <ac:spMkLst>
            <pc:docMk/>
            <pc:sldMk cId="3299261282" sldId="719"/>
            <ac:spMk id="3" creationId="{7069688F-4430-AC9E-F79B-2EE3C1E3D122}"/>
          </ac:spMkLst>
        </pc:spChg>
        <pc:spChg chg="add mod">
          <ac:chgData name="Jha, Aryan Ritwajeet" userId="2aad577e-539b-449b-83a6-8d411f484b4d" providerId="ADAL" clId="{0C78616D-D2CE-4AF8-BFF9-2E670E39A115}" dt="2025-01-28T07:27:32.938" v="1487" actId="1076"/>
          <ac:spMkLst>
            <pc:docMk/>
            <pc:sldMk cId="3299261282" sldId="719"/>
            <ac:spMk id="6" creationId="{32835F50-4747-61FB-FF11-FD22277B980B}"/>
          </ac:spMkLst>
        </pc:spChg>
        <pc:spChg chg="add mod">
          <ac:chgData name="Jha, Aryan Ritwajeet" userId="2aad577e-539b-449b-83a6-8d411f484b4d" providerId="ADAL" clId="{0C78616D-D2CE-4AF8-BFF9-2E670E39A115}" dt="2025-01-28T07:27:52.777" v="1492" actId="207"/>
          <ac:spMkLst>
            <pc:docMk/>
            <pc:sldMk cId="3299261282" sldId="719"/>
            <ac:spMk id="7" creationId="{6547206F-77AC-FF53-A653-E53D0133E41B}"/>
          </ac:spMkLst>
        </pc:spChg>
        <pc:spChg chg="add del">
          <ac:chgData name="Jha, Aryan Ritwajeet" userId="2aad577e-539b-449b-83a6-8d411f484b4d" providerId="ADAL" clId="{0C78616D-D2CE-4AF8-BFF9-2E670E39A115}" dt="2025-01-28T07:25:39.977" v="1316" actId="26606"/>
          <ac:spMkLst>
            <pc:docMk/>
            <pc:sldMk cId="3299261282" sldId="719"/>
            <ac:spMk id="10" creationId="{32BC26D8-82FB-445E-AA49-62A77D7C1EE0}"/>
          </ac:spMkLst>
        </pc:spChg>
        <pc:spChg chg="add mod">
          <ac:chgData name="Jha, Aryan Ritwajeet" userId="2aad577e-539b-449b-83a6-8d411f484b4d" providerId="ADAL" clId="{0C78616D-D2CE-4AF8-BFF9-2E670E39A115}" dt="2025-01-28T07:55:34.368" v="1976" actId="1076"/>
          <ac:spMkLst>
            <pc:docMk/>
            <pc:sldMk cId="3299261282" sldId="719"/>
            <ac:spMk id="11" creationId="{BFB6EBEA-9911-6750-EA0B-640A5D68D9B3}"/>
          </ac:spMkLst>
        </pc:spChg>
        <pc:spChg chg="add del">
          <ac:chgData name="Jha, Aryan Ritwajeet" userId="2aad577e-539b-449b-83a6-8d411f484b4d" providerId="ADAL" clId="{0C78616D-D2CE-4AF8-BFF9-2E670E39A115}" dt="2025-01-28T07:25:39.977" v="1316" actId="26606"/>
          <ac:spMkLst>
            <pc:docMk/>
            <pc:sldMk cId="3299261282" sldId="719"/>
            <ac:spMk id="12" creationId="{CB44330D-EA18-4254-AA95-EB49948539B8}"/>
          </ac:spMkLst>
        </pc:spChg>
        <pc:spChg chg="add del">
          <ac:chgData name="Jha, Aryan Ritwajeet" userId="2aad577e-539b-449b-83a6-8d411f484b4d" providerId="ADAL" clId="{0C78616D-D2CE-4AF8-BFF9-2E670E39A115}" dt="2025-01-28T07:25:45.127" v="1322" actId="26606"/>
          <ac:spMkLst>
            <pc:docMk/>
            <pc:sldMk cId="3299261282" sldId="719"/>
            <ac:spMk id="14" creationId="{2633B3B5-CC90-43F0-8714-D31D1F3F0209}"/>
          </ac:spMkLst>
        </pc:spChg>
        <pc:spChg chg="add del">
          <ac:chgData name="Jha, Aryan Ritwajeet" userId="2aad577e-539b-449b-83a6-8d411f484b4d" providerId="ADAL" clId="{0C78616D-D2CE-4AF8-BFF9-2E670E39A115}" dt="2025-01-28T07:25:41.549" v="1318" actId="26606"/>
          <ac:spMkLst>
            <pc:docMk/>
            <pc:sldMk cId="3299261282" sldId="719"/>
            <ac:spMk id="15" creationId="{86FF76B9-219D-4469-AF87-0236D29032F1}"/>
          </ac:spMkLst>
        </pc:spChg>
        <pc:spChg chg="add del">
          <ac:chgData name="Jha, Aryan Ritwajeet" userId="2aad577e-539b-449b-83a6-8d411f484b4d" providerId="ADAL" clId="{0C78616D-D2CE-4AF8-BFF9-2E670E39A115}" dt="2025-01-28T07:25:41.549" v="1318" actId="26606"/>
          <ac:spMkLst>
            <pc:docMk/>
            <pc:sldMk cId="3299261282" sldId="719"/>
            <ac:spMk id="16" creationId="{2E80C965-DB6D-4F81-9E9E-B027384D0BD6}"/>
          </ac:spMkLst>
        </pc:spChg>
        <pc:spChg chg="add del">
          <ac:chgData name="Jha, Aryan Ritwajeet" userId="2aad577e-539b-449b-83a6-8d411f484b4d" providerId="ADAL" clId="{0C78616D-D2CE-4AF8-BFF9-2E670E39A115}" dt="2025-01-28T07:25:41.549" v="1318" actId="26606"/>
          <ac:spMkLst>
            <pc:docMk/>
            <pc:sldMk cId="3299261282" sldId="719"/>
            <ac:spMk id="18" creationId="{633C5E46-DAC5-4661-9C87-22B08E2A512F}"/>
          </ac:spMkLst>
        </pc:spChg>
        <pc:spChg chg="add del">
          <ac:chgData name="Jha, Aryan Ritwajeet" userId="2aad577e-539b-449b-83a6-8d411f484b4d" providerId="ADAL" clId="{0C78616D-D2CE-4AF8-BFF9-2E670E39A115}" dt="2025-01-28T07:25:43.645" v="1320" actId="26606"/>
          <ac:spMkLst>
            <pc:docMk/>
            <pc:sldMk cId="3299261282" sldId="719"/>
            <ac:spMk id="20" creationId="{22F15A2D-2324-487D-A02A-BF46C5C580EB}"/>
          </ac:spMkLst>
        </pc:spChg>
        <pc:spChg chg="add del">
          <ac:chgData name="Jha, Aryan Ritwajeet" userId="2aad577e-539b-449b-83a6-8d411f484b4d" providerId="ADAL" clId="{0C78616D-D2CE-4AF8-BFF9-2E670E39A115}" dt="2025-01-28T07:25:43.645" v="1320" actId="26606"/>
          <ac:spMkLst>
            <pc:docMk/>
            <pc:sldMk cId="3299261282" sldId="719"/>
            <ac:spMk id="21" creationId="{2AEAFA59-923A-4F54-8B49-44C970BCC323}"/>
          </ac:spMkLst>
        </pc:spChg>
        <pc:spChg chg="add del">
          <ac:chgData name="Jha, Aryan Ritwajeet" userId="2aad577e-539b-449b-83a6-8d411f484b4d" providerId="ADAL" clId="{0C78616D-D2CE-4AF8-BFF9-2E670E39A115}" dt="2025-01-28T07:25:43.645" v="1320" actId="26606"/>
          <ac:spMkLst>
            <pc:docMk/>
            <pc:sldMk cId="3299261282" sldId="719"/>
            <ac:spMk id="22" creationId="{C37E9D4B-7BFA-4D10-B666-547BAC499469}"/>
          </ac:spMkLst>
        </pc:spChg>
        <pc:spChg chg="add del">
          <ac:chgData name="Jha, Aryan Ritwajeet" userId="2aad577e-539b-449b-83a6-8d411f484b4d" providerId="ADAL" clId="{0C78616D-D2CE-4AF8-BFF9-2E670E39A115}" dt="2025-01-28T07:25:45.127" v="1322" actId="26606"/>
          <ac:spMkLst>
            <pc:docMk/>
            <pc:sldMk cId="3299261282" sldId="719"/>
            <ac:spMk id="24" creationId="{AB8C311F-7253-4AED-9701-7FC0708C41C7}"/>
          </ac:spMkLst>
        </pc:spChg>
        <pc:spChg chg="add del">
          <ac:chgData name="Jha, Aryan Ritwajeet" userId="2aad577e-539b-449b-83a6-8d411f484b4d" providerId="ADAL" clId="{0C78616D-D2CE-4AF8-BFF9-2E670E39A115}" dt="2025-01-28T07:25:45.127" v="1322" actId="26606"/>
          <ac:spMkLst>
            <pc:docMk/>
            <pc:sldMk cId="3299261282" sldId="719"/>
            <ac:spMk id="25" creationId="{E2384209-CB15-4CDF-9D31-C44FD9A3F20D}"/>
          </ac:spMkLst>
        </pc:spChg>
        <pc:spChg chg="add del">
          <ac:chgData name="Jha, Aryan Ritwajeet" userId="2aad577e-539b-449b-83a6-8d411f484b4d" providerId="ADAL" clId="{0C78616D-D2CE-4AF8-BFF9-2E670E39A115}" dt="2025-01-28T07:25:45.127" v="1322" actId="26606"/>
          <ac:spMkLst>
            <pc:docMk/>
            <pc:sldMk cId="3299261282" sldId="719"/>
            <ac:spMk id="26" creationId="{A8D57A06-A426-446D-B02C-A2DC6B62E45E}"/>
          </ac:spMkLst>
        </pc:spChg>
        <pc:spChg chg="add del">
          <ac:chgData name="Jha, Aryan Ritwajeet" userId="2aad577e-539b-449b-83a6-8d411f484b4d" providerId="ADAL" clId="{0C78616D-D2CE-4AF8-BFF9-2E670E39A115}" dt="2025-01-28T07:25:48.837" v="1324" actId="26606"/>
          <ac:spMkLst>
            <pc:docMk/>
            <pc:sldMk cId="3299261282" sldId="719"/>
            <ac:spMk id="28" creationId="{2D2B266D-3625-4584-A5C3-7D3F672CFF30}"/>
          </ac:spMkLst>
        </pc:spChg>
        <pc:spChg chg="add del">
          <ac:chgData name="Jha, Aryan Ritwajeet" userId="2aad577e-539b-449b-83a6-8d411f484b4d" providerId="ADAL" clId="{0C78616D-D2CE-4AF8-BFF9-2E670E39A115}" dt="2025-01-28T07:25:48.837" v="1324" actId="26606"/>
          <ac:spMkLst>
            <pc:docMk/>
            <pc:sldMk cId="3299261282" sldId="719"/>
            <ac:spMk id="29" creationId="{C463B99A-73EE-4FBB-B7C4-F9F9BCC25C65}"/>
          </ac:spMkLst>
        </pc:spChg>
        <pc:spChg chg="add del">
          <ac:chgData name="Jha, Aryan Ritwajeet" userId="2aad577e-539b-449b-83a6-8d411f484b4d" providerId="ADAL" clId="{0C78616D-D2CE-4AF8-BFF9-2E670E39A115}" dt="2025-01-28T07:25:48.837" v="1324" actId="26606"/>
          <ac:spMkLst>
            <pc:docMk/>
            <pc:sldMk cId="3299261282" sldId="719"/>
            <ac:spMk id="30" creationId="{A5D2A5D1-BA0D-47D3-B051-DA7743C46E28}"/>
          </ac:spMkLst>
        </pc:spChg>
        <pc:spChg chg="add del">
          <ac:chgData name="Jha, Aryan Ritwajeet" userId="2aad577e-539b-449b-83a6-8d411f484b4d" providerId="ADAL" clId="{0C78616D-D2CE-4AF8-BFF9-2E670E39A115}" dt="2025-01-28T07:25:49.657" v="1326" actId="26606"/>
          <ac:spMkLst>
            <pc:docMk/>
            <pc:sldMk cId="3299261282" sldId="719"/>
            <ac:spMk id="32" creationId="{2D2B266D-3625-4584-A5C3-7D3F672CFF30}"/>
          </ac:spMkLst>
        </pc:spChg>
        <pc:spChg chg="add del">
          <ac:chgData name="Jha, Aryan Ritwajeet" userId="2aad577e-539b-449b-83a6-8d411f484b4d" providerId="ADAL" clId="{0C78616D-D2CE-4AF8-BFF9-2E670E39A115}" dt="2025-01-28T07:25:49.657" v="1326" actId="26606"/>
          <ac:spMkLst>
            <pc:docMk/>
            <pc:sldMk cId="3299261282" sldId="719"/>
            <ac:spMk id="33" creationId="{A5D2A5D1-BA0D-47D3-B051-DA7743C46E28}"/>
          </ac:spMkLst>
        </pc:spChg>
        <pc:spChg chg="add mod">
          <ac:chgData name="Jha, Aryan Ritwajeet" userId="2aad577e-539b-449b-83a6-8d411f484b4d" providerId="ADAL" clId="{0C78616D-D2CE-4AF8-BFF9-2E670E39A115}" dt="2025-01-28T07:48:17.813" v="1796" actId="20577"/>
          <ac:spMkLst>
            <pc:docMk/>
            <pc:sldMk cId="3299261282" sldId="719"/>
            <ac:spMk id="34" creationId="{42629151-23A6-5E20-FE1F-3468425A0AA7}"/>
          </ac:spMkLst>
        </pc:spChg>
        <pc:spChg chg="add del">
          <ac:chgData name="Jha, Aryan Ritwajeet" userId="2aad577e-539b-449b-83a6-8d411f484b4d" providerId="ADAL" clId="{0C78616D-D2CE-4AF8-BFF9-2E670E39A115}" dt="2025-01-28T07:25:50.682" v="1328" actId="26606"/>
          <ac:spMkLst>
            <pc:docMk/>
            <pc:sldMk cId="3299261282" sldId="719"/>
            <ac:spMk id="35" creationId="{2D2B266D-3625-4584-A5C3-7D3F672CFF30}"/>
          </ac:spMkLst>
        </pc:spChg>
        <pc:spChg chg="add del">
          <ac:chgData name="Jha, Aryan Ritwajeet" userId="2aad577e-539b-449b-83a6-8d411f484b4d" providerId="ADAL" clId="{0C78616D-D2CE-4AF8-BFF9-2E670E39A115}" dt="2025-01-28T07:25:50.682" v="1328" actId="26606"/>
          <ac:spMkLst>
            <pc:docMk/>
            <pc:sldMk cId="3299261282" sldId="719"/>
            <ac:spMk id="36" creationId="{C463B99A-73EE-4FBB-B7C4-F9F9BCC25C65}"/>
          </ac:spMkLst>
        </pc:spChg>
        <pc:spChg chg="add del">
          <ac:chgData name="Jha, Aryan Ritwajeet" userId="2aad577e-539b-449b-83a6-8d411f484b4d" providerId="ADAL" clId="{0C78616D-D2CE-4AF8-BFF9-2E670E39A115}" dt="2025-01-28T07:25:50.682" v="1328" actId="26606"/>
          <ac:spMkLst>
            <pc:docMk/>
            <pc:sldMk cId="3299261282" sldId="719"/>
            <ac:spMk id="37" creationId="{A5D2A5D1-BA0D-47D3-B051-DA7743C46E28}"/>
          </ac:spMkLst>
        </pc:spChg>
        <pc:spChg chg="add del">
          <ac:chgData name="Jha, Aryan Ritwajeet" userId="2aad577e-539b-449b-83a6-8d411f484b4d" providerId="ADAL" clId="{0C78616D-D2CE-4AF8-BFF9-2E670E39A115}" dt="2025-01-28T07:25:52.258" v="1330" actId="26606"/>
          <ac:spMkLst>
            <pc:docMk/>
            <pc:sldMk cId="3299261282" sldId="719"/>
            <ac:spMk id="39" creationId="{7BDAC5B6-20CE-447F-8BA1-F2274AC7AE5B}"/>
          </ac:spMkLst>
        </pc:spChg>
        <pc:spChg chg="add del">
          <ac:chgData name="Jha, Aryan Ritwajeet" userId="2aad577e-539b-449b-83a6-8d411f484b4d" providerId="ADAL" clId="{0C78616D-D2CE-4AF8-BFF9-2E670E39A115}" dt="2025-01-28T07:25:52.258" v="1330" actId="26606"/>
          <ac:spMkLst>
            <pc:docMk/>
            <pc:sldMk cId="3299261282" sldId="719"/>
            <ac:spMk id="40" creationId="{D1D22B31-BF8F-446B-9009-8A251FB177CB}"/>
          </ac:spMkLst>
        </pc:spChg>
        <pc:spChg chg="add del">
          <ac:chgData name="Jha, Aryan Ritwajeet" userId="2aad577e-539b-449b-83a6-8d411f484b4d" providerId="ADAL" clId="{0C78616D-D2CE-4AF8-BFF9-2E670E39A115}" dt="2025-01-28T07:25:53.493" v="1332" actId="26606"/>
          <ac:spMkLst>
            <pc:docMk/>
            <pc:sldMk cId="3299261282" sldId="719"/>
            <ac:spMk id="42" creationId="{8DAAB828-02C8-4111-AC14-FF5ACEDDFE37}"/>
          </ac:spMkLst>
        </pc:spChg>
        <pc:spChg chg="add del">
          <ac:chgData name="Jha, Aryan Ritwajeet" userId="2aad577e-539b-449b-83a6-8d411f484b4d" providerId="ADAL" clId="{0C78616D-D2CE-4AF8-BFF9-2E670E39A115}" dt="2025-01-28T07:25:54.497" v="1334" actId="26606"/>
          <ac:spMkLst>
            <pc:docMk/>
            <pc:sldMk cId="3299261282" sldId="719"/>
            <ac:spMk id="46" creationId="{D153EDB2-4AAD-43F4-AE78-4D326C813369}"/>
          </ac:spMkLst>
        </pc:spChg>
        <pc:spChg chg="add del">
          <ac:chgData name="Jha, Aryan Ritwajeet" userId="2aad577e-539b-449b-83a6-8d411f484b4d" providerId="ADAL" clId="{0C78616D-D2CE-4AF8-BFF9-2E670E39A115}" dt="2025-01-28T07:25:54.888" v="1336" actId="26606"/>
          <ac:spMkLst>
            <pc:docMk/>
            <pc:sldMk cId="3299261282" sldId="719"/>
            <ac:spMk id="54" creationId="{8B089790-F4B6-46A7-BB28-7B74A9A9EFDC}"/>
          </ac:spMkLst>
        </pc:spChg>
        <pc:spChg chg="add del">
          <ac:chgData name="Jha, Aryan Ritwajeet" userId="2aad577e-539b-449b-83a6-8d411f484b4d" providerId="ADAL" clId="{0C78616D-D2CE-4AF8-BFF9-2E670E39A115}" dt="2025-01-28T07:26:01.937" v="1338" actId="26606"/>
          <ac:spMkLst>
            <pc:docMk/>
            <pc:sldMk cId="3299261282" sldId="719"/>
            <ac:spMk id="60" creationId="{01D0AF59-99C3-4251-AB9A-C966C6AD4400}"/>
          </ac:spMkLst>
        </pc:spChg>
        <pc:spChg chg="add del">
          <ac:chgData name="Jha, Aryan Ritwajeet" userId="2aad577e-539b-449b-83a6-8d411f484b4d" providerId="ADAL" clId="{0C78616D-D2CE-4AF8-BFF9-2E670E39A115}" dt="2025-01-28T07:26:01.937" v="1338" actId="26606"/>
          <ac:spMkLst>
            <pc:docMk/>
            <pc:sldMk cId="3299261282" sldId="719"/>
            <ac:spMk id="61" creationId="{1855405F-37A2-4869-9154-F8BE3BECE6C3}"/>
          </ac:spMkLst>
        </pc:spChg>
        <pc:spChg chg="add del">
          <ac:chgData name="Jha, Aryan Ritwajeet" userId="2aad577e-539b-449b-83a6-8d411f484b4d" providerId="ADAL" clId="{0C78616D-D2CE-4AF8-BFF9-2E670E39A115}" dt="2025-01-28T07:26:02.802" v="1340" actId="26606"/>
          <ac:spMkLst>
            <pc:docMk/>
            <pc:sldMk cId="3299261282" sldId="719"/>
            <ac:spMk id="63" creationId="{C83A5C14-ED91-4CD1-809E-D29FF97C9AF5}"/>
          </ac:spMkLst>
        </pc:spChg>
        <pc:spChg chg="add del">
          <ac:chgData name="Jha, Aryan Ritwajeet" userId="2aad577e-539b-449b-83a6-8d411f484b4d" providerId="ADAL" clId="{0C78616D-D2CE-4AF8-BFF9-2E670E39A115}" dt="2025-01-28T07:26:02.802" v="1340" actId="26606"/>
          <ac:spMkLst>
            <pc:docMk/>
            <pc:sldMk cId="3299261282" sldId="719"/>
            <ac:spMk id="64" creationId="{56065185-5C34-4F86-AA96-AA4D065B0EF4}"/>
          </ac:spMkLst>
        </pc:spChg>
        <pc:spChg chg="add del">
          <ac:chgData name="Jha, Aryan Ritwajeet" userId="2aad577e-539b-449b-83a6-8d411f484b4d" providerId="ADAL" clId="{0C78616D-D2CE-4AF8-BFF9-2E670E39A115}" dt="2025-01-28T07:26:26.777" v="1417"/>
          <ac:spMkLst>
            <pc:docMk/>
            <pc:sldMk cId="3299261282" sldId="719"/>
            <ac:spMk id="66" creationId="{5F879AC3-D4CE-493C-ADC7-06205677F4F8}"/>
          </ac:spMkLst>
        </pc:spChg>
        <pc:spChg chg="add del">
          <ac:chgData name="Jha, Aryan Ritwajeet" userId="2aad577e-539b-449b-83a6-8d411f484b4d" providerId="ADAL" clId="{0C78616D-D2CE-4AF8-BFF9-2E670E39A115}" dt="2025-01-28T07:26:26.777" v="1417"/>
          <ac:spMkLst>
            <pc:docMk/>
            <pc:sldMk cId="3299261282" sldId="719"/>
            <ac:spMk id="67" creationId="{736F0DFD-0954-464F-BF12-DD2E6F6E0380}"/>
          </ac:spMkLst>
        </pc:spChg>
        <pc:grpChg chg="add del">
          <ac:chgData name="Jha, Aryan Ritwajeet" userId="2aad577e-539b-449b-83a6-8d411f484b4d" providerId="ADAL" clId="{0C78616D-D2CE-4AF8-BFF9-2E670E39A115}" dt="2025-01-28T07:25:41.549" v="1318" actId="26606"/>
          <ac:grpSpMkLst>
            <pc:docMk/>
            <pc:sldMk cId="3299261282" sldId="719"/>
            <ac:grpSpMk id="17" creationId="{DB88BD78-87E1-424D-B479-C37D8E41B12E}"/>
          </ac:grpSpMkLst>
        </pc:grpChg>
        <pc:grpChg chg="add del">
          <ac:chgData name="Jha, Aryan Ritwajeet" userId="2aad577e-539b-449b-83a6-8d411f484b4d" providerId="ADAL" clId="{0C78616D-D2CE-4AF8-BFF9-2E670E39A115}" dt="2025-01-28T07:25:53.493" v="1332" actId="26606"/>
          <ac:grpSpMkLst>
            <pc:docMk/>
            <pc:sldMk cId="3299261282" sldId="719"/>
            <ac:grpSpMk id="43" creationId="{C32D4553-E775-4F16-9A6F-FED8D166A5B7}"/>
          </ac:grpSpMkLst>
        </pc:grpChg>
        <pc:grpChg chg="add del">
          <ac:chgData name="Jha, Aryan Ritwajeet" userId="2aad577e-539b-449b-83a6-8d411f484b4d" providerId="ADAL" clId="{0C78616D-D2CE-4AF8-BFF9-2E670E39A115}" dt="2025-01-28T07:25:54.497" v="1334" actId="26606"/>
          <ac:grpSpMkLst>
            <pc:docMk/>
            <pc:sldMk cId="3299261282" sldId="719"/>
            <ac:grpSpMk id="47" creationId="{A3CB7779-72E2-4E92-AE18-6BBC335DD881}"/>
          </ac:grpSpMkLst>
        </pc:grpChg>
        <pc:grpChg chg="add del">
          <ac:chgData name="Jha, Aryan Ritwajeet" userId="2aad577e-539b-449b-83a6-8d411f484b4d" providerId="ADAL" clId="{0C78616D-D2CE-4AF8-BFF9-2E670E39A115}" dt="2025-01-28T07:25:54.888" v="1336" actId="26606"/>
          <ac:grpSpMkLst>
            <pc:docMk/>
            <pc:sldMk cId="3299261282" sldId="719"/>
            <ac:grpSpMk id="55" creationId="{9DE3F54D-33BC-4382-A2AB-5E002F0F1166}"/>
          </ac:grpSpMkLst>
        </pc:grpChg>
        <pc:picChg chg="add mod">
          <ac:chgData name="Jha, Aryan Ritwajeet" userId="2aad577e-539b-449b-83a6-8d411f484b4d" providerId="ADAL" clId="{0C78616D-D2CE-4AF8-BFF9-2E670E39A115}" dt="2025-01-28T07:26:52.237" v="1426" actId="1076"/>
          <ac:picMkLst>
            <pc:docMk/>
            <pc:sldMk cId="3299261282" sldId="719"/>
            <ac:picMk id="5" creationId="{12FE43D0-C9EE-D7A6-6CA3-D06C98875200}"/>
          </ac:picMkLst>
        </pc:picChg>
        <pc:cxnChg chg="add mod">
          <ac:chgData name="Jha, Aryan Ritwajeet" userId="2aad577e-539b-449b-83a6-8d411f484b4d" providerId="ADAL" clId="{0C78616D-D2CE-4AF8-BFF9-2E670E39A115}" dt="2025-01-28T07:55:34.368" v="1976" actId="1076"/>
          <ac:cxnSpMkLst>
            <pc:docMk/>
            <pc:sldMk cId="3299261282" sldId="719"/>
            <ac:cxnSpMk id="9" creationId="{A5CA77AB-4DEE-1907-0C2C-C7AAF5CB0C78}"/>
          </ac:cxnSpMkLst>
        </pc:cxnChg>
      </pc:sldChg>
      <pc:sldChg chg="modSp add mod">
        <pc:chgData name="Jha, Aryan Ritwajeet" userId="2aad577e-539b-449b-83a6-8d411f484b4d" providerId="ADAL" clId="{0C78616D-D2CE-4AF8-BFF9-2E670E39A115}" dt="2025-01-28T07:42:14.218" v="1595" actId="14100"/>
        <pc:sldMkLst>
          <pc:docMk/>
          <pc:sldMk cId="935810298" sldId="720"/>
        </pc:sldMkLst>
        <pc:spChg chg="mod">
          <ac:chgData name="Jha, Aryan Ritwajeet" userId="2aad577e-539b-449b-83a6-8d411f484b4d" providerId="ADAL" clId="{0C78616D-D2CE-4AF8-BFF9-2E670E39A115}" dt="2025-01-28T07:39:37.818" v="1589" actId="1076"/>
          <ac:spMkLst>
            <pc:docMk/>
            <pc:sldMk cId="935810298" sldId="720"/>
            <ac:spMk id="25" creationId="{63CCC1E6-FE87-08A2-FC5B-B4DDBF082E5B}"/>
          </ac:spMkLst>
        </pc:spChg>
        <pc:spChg chg="mod">
          <ac:chgData name="Jha, Aryan Ritwajeet" userId="2aad577e-539b-449b-83a6-8d411f484b4d" providerId="ADAL" clId="{0C78616D-D2CE-4AF8-BFF9-2E670E39A115}" dt="2025-01-28T07:39:34.498" v="1588" actId="1076"/>
          <ac:spMkLst>
            <pc:docMk/>
            <pc:sldMk cId="935810298" sldId="720"/>
            <ac:spMk id="28" creationId="{20227379-1C05-7387-ED18-EAE530E0442D}"/>
          </ac:spMkLst>
        </pc:spChg>
        <pc:spChg chg="mod">
          <ac:chgData name="Jha, Aryan Ritwajeet" userId="2aad577e-539b-449b-83a6-8d411f484b4d" providerId="ADAL" clId="{0C78616D-D2CE-4AF8-BFF9-2E670E39A115}" dt="2025-01-28T07:39:45.317" v="1591" actId="1076"/>
          <ac:spMkLst>
            <pc:docMk/>
            <pc:sldMk cId="935810298" sldId="720"/>
            <ac:spMk id="29" creationId="{210A026D-3987-3718-816E-2464CAE30E55}"/>
          </ac:spMkLst>
        </pc:spChg>
        <pc:spChg chg="mod">
          <ac:chgData name="Jha, Aryan Ritwajeet" userId="2aad577e-539b-449b-83a6-8d411f484b4d" providerId="ADAL" clId="{0C78616D-D2CE-4AF8-BFF9-2E670E39A115}" dt="2025-01-28T07:39:42.488" v="1590" actId="1076"/>
          <ac:spMkLst>
            <pc:docMk/>
            <pc:sldMk cId="935810298" sldId="720"/>
            <ac:spMk id="30" creationId="{A0E3C43C-7A71-7251-A236-E25735B7E1CD}"/>
          </ac:spMkLst>
        </pc:spChg>
        <pc:spChg chg="mod">
          <ac:chgData name="Jha, Aryan Ritwajeet" userId="2aad577e-539b-449b-83a6-8d411f484b4d" providerId="ADAL" clId="{0C78616D-D2CE-4AF8-BFF9-2E670E39A115}" dt="2025-01-28T07:32:11.087" v="1583" actId="2711"/>
          <ac:spMkLst>
            <pc:docMk/>
            <pc:sldMk cId="935810298" sldId="720"/>
            <ac:spMk id="32" creationId="{DAFA6087-850D-3F7D-7A92-558B55304353}"/>
          </ac:spMkLst>
        </pc:spChg>
        <pc:spChg chg="mod">
          <ac:chgData name="Jha, Aryan Ritwajeet" userId="2aad577e-539b-449b-83a6-8d411f484b4d" providerId="ADAL" clId="{0C78616D-D2CE-4AF8-BFF9-2E670E39A115}" dt="2025-01-28T07:42:14.218" v="1595" actId="14100"/>
          <ac:spMkLst>
            <pc:docMk/>
            <pc:sldMk cId="935810298" sldId="720"/>
            <ac:spMk id="36" creationId="{D1915AF4-F4F7-AA71-F5E5-FB84A8921481}"/>
          </ac:spMkLst>
        </pc:spChg>
        <pc:picChg chg="mod">
          <ac:chgData name="Jha, Aryan Ritwajeet" userId="2aad577e-539b-449b-83a6-8d411f484b4d" providerId="ADAL" clId="{0C78616D-D2CE-4AF8-BFF9-2E670E39A115}" dt="2025-01-28T07:39:31.318" v="1587" actId="1076"/>
          <ac:picMkLst>
            <pc:docMk/>
            <pc:sldMk cId="935810298" sldId="720"/>
            <ac:picMk id="5" creationId="{8B9AB824-185E-E667-6903-2D545CA18088}"/>
          </ac:picMkLst>
        </pc:picChg>
        <pc:picChg chg="mod">
          <ac:chgData name="Jha, Aryan Ritwajeet" userId="2aad577e-539b-449b-83a6-8d411f484b4d" providerId="ADAL" clId="{0C78616D-D2CE-4AF8-BFF9-2E670E39A115}" dt="2025-01-28T07:41:50.888" v="1593" actId="14826"/>
          <ac:picMkLst>
            <pc:docMk/>
            <pc:sldMk cId="935810298" sldId="720"/>
            <ac:picMk id="8" creationId="{11E27FD6-5DA4-817B-4D48-10CD7C6B5BA4}"/>
          </ac:picMkLst>
        </pc:picChg>
        <pc:picChg chg="mod">
          <ac:chgData name="Jha, Aryan Ritwajeet" userId="2aad577e-539b-449b-83a6-8d411f484b4d" providerId="ADAL" clId="{0C78616D-D2CE-4AF8-BFF9-2E670E39A115}" dt="2025-01-28T07:39:59.287" v="1592" actId="14826"/>
          <ac:picMkLst>
            <pc:docMk/>
            <pc:sldMk cId="935810298" sldId="720"/>
            <ac:picMk id="12" creationId="{ABD9FCF2-C502-2A74-FD88-146394CE3DAF}"/>
          </ac:picMkLst>
        </pc:picChg>
        <pc:picChg chg="mod">
          <ac:chgData name="Jha, Aryan Ritwajeet" userId="2aad577e-539b-449b-83a6-8d411f484b4d" providerId="ADAL" clId="{0C78616D-D2CE-4AF8-BFF9-2E670E39A115}" dt="2025-01-28T07:39:02.228" v="1584" actId="14826"/>
          <ac:picMkLst>
            <pc:docMk/>
            <pc:sldMk cId="935810298" sldId="720"/>
            <ac:picMk id="21" creationId="{F80D83E0-0C72-DA93-F263-AD09E035A39D}"/>
          </ac:picMkLst>
        </pc:picChg>
      </pc:sldChg>
      <pc:sldChg chg="addSp delSp modSp add mod ord">
        <pc:chgData name="Jha, Aryan Ritwajeet" userId="2aad577e-539b-449b-83a6-8d411f484b4d" providerId="ADAL" clId="{0C78616D-D2CE-4AF8-BFF9-2E670E39A115}" dt="2025-01-28T07:45:37.178" v="1605" actId="14826"/>
        <pc:sldMkLst>
          <pc:docMk/>
          <pc:sldMk cId="2003027610" sldId="721"/>
        </pc:sldMkLst>
        <pc:spChg chg="mod">
          <ac:chgData name="Jha, Aryan Ritwajeet" userId="2aad577e-539b-449b-83a6-8d411f484b4d" providerId="ADAL" clId="{0C78616D-D2CE-4AF8-BFF9-2E670E39A115}" dt="2025-01-28T07:43:47.811" v="1599"/>
          <ac:spMkLst>
            <pc:docMk/>
            <pc:sldMk cId="2003027610" sldId="721"/>
            <ac:spMk id="24" creationId="{6124F426-E057-E2D0-BF5D-3FFB33D2EF86}"/>
          </ac:spMkLst>
        </pc:spChg>
        <pc:picChg chg="add del">
          <ac:chgData name="Jha, Aryan Ritwajeet" userId="2aad577e-539b-449b-83a6-8d411f484b4d" providerId="ADAL" clId="{0C78616D-D2CE-4AF8-BFF9-2E670E39A115}" dt="2025-01-28T07:45:16.648" v="1604" actId="22"/>
          <ac:picMkLst>
            <pc:docMk/>
            <pc:sldMk cId="2003027610" sldId="721"/>
            <ac:picMk id="4" creationId="{C14E86B5-4C8F-D352-7A48-27BC23B1FBC2}"/>
          </ac:picMkLst>
        </pc:picChg>
        <pc:picChg chg="mod">
          <ac:chgData name="Jha, Aryan Ritwajeet" userId="2aad577e-539b-449b-83a6-8d411f484b4d" providerId="ADAL" clId="{0C78616D-D2CE-4AF8-BFF9-2E670E39A115}" dt="2025-01-28T07:44:40.178" v="1601" actId="14826"/>
          <ac:picMkLst>
            <pc:docMk/>
            <pc:sldMk cId="2003027610" sldId="721"/>
            <ac:picMk id="5" creationId="{233DD62D-8CC3-8E6B-5211-08929949F67D}"/>
          </ac:picMkLst>
        </pc:picChg>
        <pc:picChg chg="mod">
          <ac:chgData name="Jha, Aryan Ritwajeet" userId="2aad577e-539b-449b-83a6-8d411f484b4d" providerId="ADAL" clId="{0C78616D-D2CE-4AF8-BFF9-2E670E39A115}" dt="2025-01-28T07:45:37.178" v="1605" actId="14826"/>
          <ac:picMkLst>
            <pc:docMk/>
            <pc:sldMk cId="2003027610" sldId="721"/>
            <ac:picMk id="8" creationId="{4DD99057-4CC9-C79A-90D8-E5DB02B8FACA}"/>
          </ac:picMkLst>
        </pc:picChg>
        <pc:picChg chg="mod">
          <ac:chgData name="Jha, Aryan Ritwajeet" userId="2aad577e-539b-449b-83a6-8d411f484b4d" providerId="ADAL" clId="{0C78616D-D2CE-4AF8-BFF9-2E670E39A115}" dt="2025-01-28T07:44:16.920" v="1600" actId="14826"/>
          <ac:picMkLst>
            <pc:docMk/>
            <pc:sldMk cId="2003027610" sldId="721"/>
            <ac:picMk id="12" creationId="{11CCD2F8-30E2-4A92-440F-552501486203}"/>
          </ac:picMkLst>
        </pc:picChg>
        <pc:picChg chg="mod">
          <ac:chgData name="Jha, Aryan Ritwajeet" userId="2aad577e-539b-449b-83a6-8d411f484b4d" providerId="ADAL" clId="{0C78616D-D2CE-4AF8-BFF9-2E670E39A115}" dt="2025-01-28T07:44:56.259" v="1602" actId="14826"/>
          <ac:picMkLst>
            <pc:docMk/>
            <pc:sldMk cId="2003027610" sldId="721"/>
            <ac:picMk id="21" creationId="{C1A00437-8DB4-01D5-A61E-C2F94B181FC3}"/>
          </ac:picMkLst>
        </pc:picChg>
      </pc:sldChg>
      <pc:sldChg chg="addSp delSp modSp add mod ord">
        <pc:chgData name="Jha, Aryan Ritwajeet" userId="2aad577e-539b-449b-83a6-8d411f484b4d" providerId="ADAL" clId="{0C78616D-D2CE-4AF8-BFF9-2E670E39A115}" dt="2025-01-29T20:17:41.343" v="2106" actId="20577"/>
        <pc:sldMkLst>
          <pc:docMk/>
          <pc:sldMk cId="1557958627" sldId="722"/>
        </pc:sldMkLst>
        <pc:spChg chg="mod">
          <ac:chgData name="Jha, Aryan Ritwajeet" userId="2aad577e-539b-449b-83a6-8d411f484b4d" providerId="ADAL" clId="{0C78616D-D2CE-4AF8-BFF9-2E670E39A115}" dt="2025-01-29T20:17:41.343" v="2106" actId="20577"/>
          <ac:spMkLst>
            <pc:docMk/>
            <pc:sldMk cId="1557958627" sldId="722"/>
            <ac:spMk id="2" creationId="{DB1E7A58-D9F4-E817-7534-7DE5A2E780CA}"/>
          </ac:spMkLst>
        </pc:spChg>
        <pc:spChg chg="add mod">
          <ac:chgData name="Jha, Aryan Ritwajeet" userId="2aad577e-539b-449b-83a6-8d411f484b4d" providerId="ADAL" clId="{0C78616D-D2CE-4AF8-BFF9-2E670E39A115}" dt="2025-01-29T20:12:20.633" v="2053"/>
          <ac:spMkLst>
            <pc:docMk/>
            <pc:sldMk cId="1557958627" sldId="722"/>
            <ac:spMk id="7" creationId="{24CB50E7-F50C-DA23-3962-2B5079D05166}"/>
          </ac:spMkLst>
        </pc:spChg>
        <pc:spChg chg="del">
          <ac:chgData name="Jha, Aryan Ritwajeet" userId="2aad577e-539b-449b-83a6-8d411f484b4d" providerId="ADAL" clId="{0C78616D-D2CE-4AF8-BFF9-2E670E39A115}" dt="2025-01-29T20:12:20.253" v="2052" actId="478"/>
          <ac:spMkLst>
            <pc:docMk/>
            <pc:sldMk cId="1557958627" sldId="722"/>
            <ac:spMk id="14" creationId="{6300B8DC-D2A6-FFE7-A9AB-06FA009514FE}"/>
          </ac:spMkLst>
        </pc:spChg>
        <pc:spChg chg="del">
          <ac:chgData name="Jha, Aryan Ritwajeet" userId="2aad577e-539b-449b-83a6-8d411f484b4d" providerId="ADAL" clId="{0C78616D-D2CE-4AF8-BFF9-2E670E39A115}" dt="2025-01-29T20:13:15.193" v="2060" actId="478"/>
          <ac:spMkLst>
            <pc:docMk/>
            <pc:sldMk cId="1557958627" sldId="722"/>
            <ac:spMk id="17" creationId="{A4F363E9-5030-CD09-E179-9FAA8273A086}"/>
          </ac:spMkLst>
        </pc:spChg>
        <pc:spChg chg="del">
          <ac:chgData name="Jha, Aryan Ritwajeet" userId="2aad577e-539b-449b-83a6-8d411f484b4d" providerId="ADAL" clId="{0C78616D-D2CE-4AF8-BFF9-2E670E39A115}" dt="2025-01-29T20:13:15.193" v="2060" actId="478"/>
          <ac:spMkLst>
            <pc:docMk/>
            <pc:sldMk cId="1557958627" sldId="722"/>
            <ac:spMk id="18" creationId="{0C98880E-8442-B4D2-AB5A-CE1FA98E7D3C}"/>
          </ac:spMkLst>
        </pc:spChg>
        <pc:spChg chg="del">
          <ac:chgData name="Jha, Aryan Ritwajeet" userId="2aad577e-539b-449b-83a6-8d411f484b4d" providerId="ADAL" clId="{0C78616D-D2CE-4AF8-BFF9-2E670E39A115}" dt="2025-01-29T20:13:10.643" v="2059" actId="478"/>
          <ac:spMkLst>
            <pc:docMk/>
            <pc:sldMk cId="1557958627" sldId="722"/>
            <ac:spMk id="20" creationId="{6EBEF2B9-2659-64E9-8870-B4C013CBC3A1}"/>
          </ac:spMkLst>
        </pc:spChg>
        <pc:spChg chg="del">
          <ac:chgData name="Jha, Aryan Ritwajeet" userId="2aad577e-539b-449b-83a6-8d411f484b4d" providerId="ADAL" clId="{0C78616D-D2CE-4AF8-BFF9-2E670E39A115}" dt="2025-01-29T20:13:10.643" v="2059" actId="478"/>
          <ac:spMkLst>
            <pc:docMk/>
            <pc:sldMk cId="1557958627" sldId="722"/>
            <ac:spMk id="22" creationId="{ABA30953-5BBE-08AA-7178-933DCC7670EB}"/>
          </ac:spMkLst>
        </pc:spChg>
        <pc:spChg chg="del">
          <ac:chgData name="Jha, Aryan Ritwajeet" userId="2aad577e-539b-449b-83a6-8d411f484b4d" providerId="ADAL" clId="{0C78616D-D2CE-4AF8-BFF9-2E670E39A115}" dt="2025-01-29T20:13:15.193" v="2060" actId="478"/>
          <ac:spMkLst>
            <pc:docMk/>
            <pc:sldMk cId="1557958627" sldId="722"/>
            <ac:spMk id="23" creationId="{45AE4426-2EA9-6362-E7A1-0E3CD3D70A16}"/>
          </ac:spMkLst>
        </pc:spChg>
        <pc:spChg chg="del">
          <ac:chgData name="Jha, Aryan Ritwajeet" userId="2aad577e-539b-449b-83a6-8d411f484b4d" providerId="ADAL" clId="{0C78616D-D2CE-4AF8-BFF9-2E670E39A115}" dt="2025-01-29T20:13:10.643" v="2059" actId="478"/>
          <ac:spMkLst>
            <pc:docMk/>
            <pc:sldMk cId="1557958627" sldId="722"/>
            <ac:spMk id="25" creationId="{35A70C85-DE98-3AE2-DB14-87323B79A937}"/>
          </ac:spMkLst>
        </pc:spChg>
        <pc:spChg chg="add mod">
          <ac:chgData name="Jha, Aryan Ritwajeet" userId="2aad577e-539b-449b-83a6-8d411f484b4d" providerId="ADAL" clId="{0C78616D-D2CE-4AF8-BFF9-2E670E39A115}" dt="2025-01-29T20:17:28.354" v="2086" actId="1076"/>
          <ac:spMkLst>
            <pc:docMk/>
            <pc:sldMk cId="1557958627" sldId="722"/>
            <ac:spMk id="29" creationId="{7CBA6040-D435-620E-C10F-DFC5A4FF8B20}"/>
          </ac:spMkLst>
        </pc:spChg>
        <pc:picChg chg="del">
          <ac:chgData name="Jha, Aryan Ritwajeet" userId="2aad577e-539b-449b-83a6-8d411f484b4d" providerId="ADAL" clId="{0C78616D-D2CE-4AF8-BFF9-2E670E39A115}" dt="2025-01-29T20:13:10.643" v="2059" actId="478"/>
          <ac:picMkLst>
            <pc:docMk/>
            <pc:sldMk cId="1557958627" sldId="722"/>
            <ac:picMk id="5" creationId="{86CD2738-3A5C-59EC-B644-C977A5C4ED1A}"/>
          </ac:picMkLst>
        </pc:picChg>
        <pc:picChg chg="add del mod">
          <ac:chgData name="Jha, Aryan Ritwajeet" userId="2aad577e-539b-449b-83a6-8d411f484b4d" providerId="ADAL" clId="{0C78616D-D2CE-4AF8-BFF9-2E670E39A115}" dt="2025-01-29T20:12:06.119" v="2050" actId="21"/>
          <ac:picMkLst>
            <pc:docMk/>
            <pc:sldMk cId="1557958627" sldId="722"/>
            <ac:picMk id="6" creationId="{E21FF81F-9C14-403F-D17B-9A1B53D9300A}"/>
          </ac:picMkLst>
        </pc:picChg>
        <pc:picChg chg="mod">
          <ac:chgData name="Jha, Aryan Ritwajeet" userId="2aad577e-539b-449b-83a6-8d411f484b4d" providerId="ADAL" clId="{0C78616D-D2CE-4AF8-BFF9-2E670E39A115}" dt="2025-01-29T20:17:00.646" v="2080" actId="1076"/>
          <ac:picMkLst>
            <pc:docMk/>
            <pc:sldMk cId="1557958627" sldId="722"/>
            <ac:picMk id="8" creationId="{C2CE582F-0C60-FF2B-19A5-83376457C203}"/>
          </ac:picMkLst>
        </pc:picChg>
        <pc:picChg chg="mod">
          <ac:chgData name="Jha, Aryan Ritwajeet" userId="2aad577e-539b-449b-83a6-8d411f484b4d" providerId="ADAL" clId="{0C78616D-D2CE-4AF8-BFF9-2E670E39A115}" dt="2025-01-29T20:17:31.223" v="2087" actId="1076"/>
          <ac:picMkLst>
            <pc:docMk/>
            <pc:sldMk cId="1557958627" sldId="722"/>
            <ac:picMk id="10" creationId="{39100806-7E82-7330-6C1F-F30DDCEBA306}"/>
          </ac:picMkLst>
        </pc:picChg>
        <pc:picChg chg="del">
          <ac:chgData name="Jha, Aryan Ritwajeet" userId="2aad577e-539b-449b-83a6-8d411f484b4d" providerId="ADAL" clId="{0C78616D-D2CE-4AF8-BFF9-2E670E39A115}" dt="2025-01-29T20:13:10.643" v="2059" actId="478"/>
          <ac:picMkLst>
            <pc:docMk/>
            <pc:sldMk cId="1557958627" sldId="722"/>
            <ac:picMk id="12" creationId="{FF279289-B266-7076-0D48-51026769CB0D}"/>
          </ac:picMkLst>
        </pc:picChg>
        <pc:picChg chg="add mod">
          <ac:chgData name="Jha, Aryan Ritwajeet" userId="2aad577e-539b-449b-83a6-8d411f484b4d" providerId="ADAL" clId="{0C78616D-D2CE-4AF8-BFF9-2E670E39A115}" dt="2025-01-29T20:17:03.441" v="2081" actId="1076"/>
          <ac:picMkLst>
            <pc:docMk/>
            <pc:sldMk cId="1557958627" sldId="722"/>
            <ac:picMk id="15" creationId="{55D658B8-4E15-5BEA-8A05-84EC4154B9D3}"/>
          </ac:picMkLst>
        </pc:picChg>
        <pc:picChg chg="del">
          <ac:chgData name="Jha, Aryan Ritwajeet" userId="2aad577e-539b-449b-83a6-8d411f484b4d" providerId="ADAL" clId="{0C78616D-D2CE-4AF8-BFF9-2E670E39A115}" dt="2025-01-29T20:13:10.643" v="2059" actId="478"/>
          <ac:picMkLst>
            <pc:docMk/>
            <pc:sldMk cId="1557958627" sldId="722"/>
            <ac:picMk id="21" creationId="{804B4506-6C90-A005-4A38-E389D26ADE77}"/>
          </ac:picMkLst>
        </pc:picChg>
        <pc:picChg chg="add mod">
          <ac:chgData name="Jha, Aryan Ritwajeet" userId="2aad577e-539b-449b-83a6-8d411f484b4d" providerId="ADAL" clId="{0C78616D-D2CE-4AF8-BFF9-2E670E39A115}" dt="2025-01-29T20:17:07.223" v="2083" actId="1076"/>
          <ac:picMkLst>
            <pc:docMk/>
            <pc:sldMk cId="1557958627" sldId="722"/>
            <ac:picMk id="26" creationId="{9A229495-6B2B-D5CD-90BF-D674E3F8AF95}"/>
          </ac:picMkLst>
        </pc:picChg>
        <pc:picChg chg="add mod">
          <ac:chgData name="Jha, Aryan Ritwajeet" userId="2aad577e-539b-449b-83a6-8d411f484b4d" providerId="ADAL" clId="{0C78616D-D2CE-4AF8-BFF9-2E670E39A115}" dt="2025-01-29T20:17:09.734" v="2084" actId="1076"/>
          <ac:picMkLst>
            <pc:docMk/>
            <pc:sldMk cId="1557958627" sldId="722"/>
            <ac:picMk id="28" creationId="{B866E0AD-7630-8E96-6E84-F8127931A231}"/>
          </ac:picMkLst>
        </pc:picChg>
        <pc:cxnChg chg="del">
          <ac:chgData name="Jha, Aryan Ritwajeet" userId="2aad577e-539b-449b-83a6-8d411f484b4d" providerId="ADAL" clId="{0C78616D-D2CE-4AF8-BFF9-2E670E39A115}" dt="2025-01-29T20:13:10.643" v="2059" actId="478"/>
          <ac:cxnSpMkLst>
            <pc:docMk/>
            <pc:sldMk cId="1557958627" sldId="722"/>
            <ac:cxnSpMk id="13" creationId="{229CAABD-8C14-2F38-EA8D-B003F69F1AA9}"/>
          </ac:cxnSpMkLst>
        </pc:cxnChg>
        <pc:cxnChg chg="del">
          <ac:chgData name="Jha, Aryan Ritwajeet" userId="2aad577e-539b-449b-83a6-8d411f484b4d" providerId="ADAL" clId="{0C78616D-D2CE-4AF8-BFF9-2E670E39A115}" dt="2025-01-29T20:13:10.643" v="2059" actId="478"/>
          <ac:cxnSpMkLst>
            <pc:docMk/>
            <pc:sldMk cId="1557958627" sldId="722"/>
            <ac:cxnSpMk id="16" creationId="{ABA2DC65-46FF-D756-A1EB-4762AAB0DB98}"/>
          </ac:cxnSpMkLst>
        </pc:cxnChg>
      </pc:sldChg>
      <pc:sldChg chg="addSp delSp modSp add mod">
        <pc:chgData name="Jha, Aryan Ritwajeet" userId="2aad577e-539b-449b-83a6-8d411f484b4d" providerId="ADAL" clId="{0C78616D-D2CE-4AF8-BFF9-2E670E39A115}" dt="2025-01-29T20:19:14.268" v="2113" actId="14826"/>
        <pc:sldMkLst>
          <pc:docMk/>
          <pc:sldMk cId="4152769179" sldId="723"/>
        </pc:sldMkLst>
        <pc:spChg chg="add mod">
          <ac:chgData name="Jha, Aryan Ritwajeet" userId="2aad577e-539b-449b-83a6-8d411f484b4d" providerId="ADAL" clId="{0C78616D-D2CE-4AF8-BFF9-2E670E39A115}" dt="2025-01-29T20:18:05.214" v="2109"/>
          <ac:spMkLst>
            <pc:docMk/>
            <pc:sldMk cId="4152769179" sldId="723"/>
            <ac:spMk id="3" creationId="{4E99534F-474E-4734-A030-815C0791BC91}"/>
          </ac:spMkLst>
        </pc:spChg>
        <pc:spChg chg="del">
          <ac:chgData name="Jha, Aryan Ritwajeet" userId="2aad577e-539b-449b-83a6-8d411f484b4d" providerId="ADAL" clId="{0C78616D-D2CE-4AF8-BFF9-2E670E39A115}" dt="2025-01-29T20:18:04.963" v="2108" actId="478"/>
          <ac:spMkLst>
            <pc:docMk/>
            <pc:sldMk cId="4152769179" sldId="723"/>
            <ac:spMk id="24" creationId="{BAB49202-DC11-A885-7B88-6703E5B2E41B}"/>
          </ac:spMkLst>
        </pc:spChg>
        <pc:picChg chg="mod">
          <ac:chgData name="Jha, Aryan Ritwajeet" userId="2aad577e-539b-449b-83a6-8d411f484b4d" providerId="ADAL" clId="{0C78616D-D2CE-4AF8-BFF9-2E670E39A115}" dt="2025-01-29T20:19:00.286" v="2112" actId="14826"/>
          <ac:picMkLst>
            <pc:docMk/>
            <pc:sldMk cId="4152769179" sldId="723"/>
            <ac:picMk id="8" creationId="{9FFB7375-268A-D574-70CA-5B2544D4BEFB}"/>
          </ac:picMkLst>
        </pc:picChg>
        <pc:picChg chg="mod">
          <ac:chgData name="Jha, Aryan Ritwajeet" userId="2aad577e-539b-449b-83a6-8d411f484b4d" providerId="ADAL" clId="{0C78616D-D2CE-4AF8-BFF9-2E670E39A115}" dt="2025-01-29T20:19:14.268" v="2113" actId="14826"/>
          <ac:picMkLst>
            <pc:docMk/>
            <pc:sldMk cId="4152769179" sldId="723"/>
            <ac:picMk id="15" creationId="{6032ADF9-1E7D-60C0-B9AE-FB5505FAEC8F}"/>
          </ac:picMkLst>
        </pc:picChg>
        <pc:picChg chg="mod">
          <ac:chgData name="Jha, Aryan Ritwajeet" userId="2aad577e-539b-449b-83a6-8d411f484b4d" providerId="ADAL" clId="{0C78616D-D2CE-4AF8-BFF9-2E670E39A115}" dt="2025-01-29T20:18:51.673" v="2111" actId="14826"/>
          <ac:picMkLst>
            <pc:docMk/>
            <pc:sldMk cId="4152769179" sldId="723"/>
            <ac:picMk id="26" creationId="{D0520D27-3D7A-98A6-9574-C0FF49B79F7A}"/>
          </ac:picMkLst>
        </pc:picChg>
        <pc:picChg chg="mod">
          <ac:chgData name="Jha, Aryan Ritwajeet" userId="2aad577e-539b-449b-83a6-8d411f484b4d" providerId="ADAL" clId="{0C78616D-D2CE-4AF8-BFF9-2E670E39A115}" dt="2025-01-29T20:18:35.544" v="2110" actId="14826"/>
          <ac:picMkLst>
            <pc:docMk/>
            <pc:sldMk cId="4152769179" sldId="723"/>
            <ac:picMk id="28" creationId="{1ED2A02C-AB7F-806E-7F00-A433E875CE69}"/>
          </ac:picMkLst>
        </pc:picChg>
      </pc:sldChg>
      <pc:sldMasterChg chg="addSp">
        <pc:chgData name="Jha, Aryan Ritwajeet" userId="2aad577e-539b-449b-83a6-8d411f484b4d" providerId="ADAL" clId="{0C78616D-D2CE-4AF8-BFF9-2E670E39A115}" dt="2025-01-28T07:26:10.908" v="1355"/>
        <pc:sldMasterMkLst>
          <pc:docMk/>
          <pc:sldMasterMk cId="752796415" sldId="2147483689"/>
        </pc:sldMasterMkLst>
        <pc:spChg chg="add">
          <ac:chgData name="Jha, Aryan Ritwajeet" userId="2aad577e-539b-449b-83a6-8d411f484b4d" providerId="ADAL" clId="{0C78616D-D2CE-4AF8-BFF9-2E670E39A115}" dt="2025-01-28T07:26:10.908" v="1355"/>
          <ac:spMkLst>
            <pc:docMk/>
            <pc:sldMasterMk cId="752796415" sldId="2147483689"/>
            <ac:spMk id="7" creationId="{14EC07C3-E144-CF1F-AC74-2D833DB77524}"/>
          </ac:spMkLst>
        </pc:spChg>
        <pc:spChg chg="add">
          <ac:chgData name="Jha, Aryan Ritwajeet" userId="2aad577e-539b-449b-83a6-8d411f484b4d" providerId="ADAL" clId="{0C78616D-D2CE-4AF8-BFF9-2E670E39A115}" dt="2025-01-28T07:26:10.908" v="1355"/>
          <ac:spMkLst>
            <pc:docMk/>
            <pc:sldMasterMk cId="752796415" sldId="2147483689"/>
            <ac:spMk id="9" creationId="{BF71A1B1-67E8-6B81-15BE-DE0FE79BAD44}"/>
          </ac:spMkLst>
        </pc:spChg>
        <pc:picChg chg="add">
          <ac:chgData name="Jha, Aryan Ritwajeet" userId="2aad577e-539b-449b-83a6-8d411f484b4d" providerId="ADAL" clId="{0C78616D-D2CE-4AF8-BFF9-2E670E39A115}" dt="2025-01-28T07:26:10.908" v="1355"/>
          <ac:picMkLst>
            <pc:docMk/>
            <pc:sldMasterMk cId="752796415" sldId="2147483689"/>
            <ac:picMk id="8" creationId="{0CD57D76-CF8E-DF32-D49A-975265361018}"/>
          </ac:picMkLst>
        </pc:picChg>
      </pc:sldMasterChg>
      <pc:sldMasterChg chg="addSp">
        <pc:chgData name="Jha, Aryan Ritwajeet" userId="2aad577e-539b-449b-83a6-8d411f484b4d" providerId="ADAL" clId="{0C78616D-D2CE-4AF8-BFF9-2E670E39A115}" dt="2025-01-28T07:26:11.467" v="1357"/>
        <pc:sldMasterMkLst>
          <pc:docMk/>
          <pc:sldMasterMk cId="2942202876" sldId="2147483702"/>
        </pc:sldMasterMkLst>
        <pc:spChg chg="add">
          <ac:chgData name="Jha, Aryan Ritwajeet" userId="2aad577e-539b-449b-83a6-8d411f484b4d" providerId="ADAL" clId="{0C78616D-D2CE-4AF8-BFF9-2E670E39A115}" dt="2025-01-28T07:26:11.467" v="1357"/>
          <ac:spMkLst>
            <pc:docMk/>
            <pc:sldMasterMk cId="2942202876" sldId="2147483702"/>
            <ac:spMk id="7" creationId="{B327025D-EA67-927C-BADB-46CB4FB8F37A}"/>
          </ac:spMkLst>
        </pc:spChg>
        <pc:spChg chg="add">
          <ac:chgData name="Jha, Aryan Ritwajeet" userId="2aad577e-539b-449b-83a6-8d411f484b4d" providerId="ADAL" clId="{0C78616D-D2CE-4AF8-BFF9-2E670E39A115}" dt="2025-01-28T07:26:11.467" v="1357"/>
          <ac:spMkLst>
            <pc:docMk/>
            <pc:sldMasterMk cId="2942202876" sldId="2147483702"/>
            <ac:spMk id="9" creationId="{339C4654-CC85-E34D-0E5D-B77E0D134A30}"/>
          </ac:spMkLst>
        </pc:spChg>
        <pc:picChg chg="add">
          <ac:chgData name="Jha, Aryan Ritwajeet" userId="2aad577e-539b-449b-83a6-8d411f484b4d" providerId="ADAL" clId="{0C78616D-D2CE-4AF8-BFF9-2E670E39A115}" dt="2025-01-28T07:26:11.467" v="1357"/>
          <ac:picMkLst>
            <pc:docMk/>
            <pc:sldMasterMk cId="2942202876" sldId="2147483702"/>
            <ac:picMk id="8" creationId="{61E2E050-A1B9-35B4-17AA-580B07F4B07E}"/>
          </ac:picMkLst>
        </pc:picChg>
      </pc:sldMasterChg>
      <pc:sldMasterChg chg="addSp">
        <pc:chgData name="Jha, Aryan Ritwajeet" userId="2aad577e-539b-449b-83a6-8d411f484b4d" providerId="ADAL" clId="{0C78616D-D2CE-4AF8-BFF9-2E670E39A115}" dt="2025-01-28T07:26:12.102" v="1361"/>
        <pc:sldMasterMkLst>
          <pc:docMk/>
          <pc:sldMasterMk cId="1485802089" sldId="2147483715"/>
        </pc:sldMasterMkLst>
        <pc:spChg chg="add">
          <ac:chgData name="Jha, Aryan Ritwajeet" userId="2aad577e-539b-449b-83a6-8d411f484b4d" providerId="ADAL" clId="{0C78616D-D2CE-4AF8-BFF9-2E670E39A115}" dt="2025-01-28T07:26:12.102" v="1361"/>
          <ac:spMkLst>
            <pc:docMk/>
            <pc:sldMasterMk cId="1485802089" sldId="2147483715"/>
            <ac:spMk id="7" creationId="{BFDA03AC-7E32-2EA5-7A57-9730CD1C7F97}"/>
          </ac:spMkLst>
        </pc:spChg>
        <pc:spChg chg="add">
          <ac:chgData name="Jha, Aryan Ritwajeet" userId="2aad577e-539b-449b-83a6-8d411f484b4d" providerId="ADAL" clId="{0C78616D-D2CE-4AF8-BFF9-2E670E39A115}" dt="2025-01-28T07:26:12.102" v="1361"/>
          <ac:spMkLst>
            <pc:docMk/>
            <pc:sldMasterMk cId="1485802089" sldId="2147483715"/>
            <ac:spMk id="9" creationId="{E9C67FDD-02BB-CD0A-810E-AC8C75BB5C2B}"/>
          </ac:spMkLst>
        </pc:spChg>
        <pc:picChg chg="add">
          <ac:chgData name="Jha, Aryan Ritwajeet" userId="2aad577e-539b-449b-83a6-8d411f484b4d" providerId="ADAL" clId="{0C78616D-D2CE-4AF8-BFF9-2E670E39A115}" dt="2025-01-28T07:26:12.102" v="1361"/>
          <ac:picMkLst>
            <pc:docMk/>
            <pc:sldMasterMk cId="1485802089" sldId="2147483715"/>
            <ac:picMk id="8" creationId="{932492A1-FEA3-7554-89E0-D767582931C4}"/>
          </ac:picMkLst>
        </pc:picChg>
      </pc:sldMasterChg>
      <pc:sldMasterChg chg="addSp">
        <pc:chgData name="Jha, Aryan Ritwajeet" userId="2aad577e-539b-449b-83a6-8d411f484b4d" providerId="ADAL" clId="{0C78616D-D2CE-4AF8-BFF9-2E670E39A115}" dt="2025-01-28T07:26:17.268" v="1372"/>
        <pc:sldMasterMkLst>
          <pc:docMk/>
          <pc:sldMasterMk cId="2956126393" sldId="2147483728"/>
        </pc:sldMasterMkLst>
        <pc:spChg chg="add">
          <ac:chgData name="Jha, Aryan Ritwajeet" userId="2aad577e-539b-449b-83a6-8d411f484b4d" providerId="ADAL" clId="{0C78616D-D2CE-4AF8-BFF9-2E670E39A115}" dt="2025-01-28T07:26:17.268" v="1372"/>
          <ac:spMkLst>
            <pc:docMk/>
            <pc:sldMasterMk cId="2956126393" sldId="2147483728"/>
            <ac:spMk id="8" creationId="{0BA9D5C9-E264-F7C4-35C2-710647D05E76}"/>
          </ac:spMkLst>
        </pc:spChg>
        <pc:spChg chg="add">
          <ac:chgData name="Jha, Aryan Ritwajeet" userId="2aad577e-539b-449b-83a6-8d411f484b4d" providerId="ADAL" clId="{0C78616D-D2CE-4AF8-BFF9-2E670E39A115}" dt="2025-01-28T07:26:17.268" v="1372"/>
          <ac:spMkLst>
            <pc:docMk/>
            <pc:sldMasterMk cId="2956126393" sldId="2147483728"/>
            <ac:spMk id="36" creationId="{72A96230-057C-7340-52D4-B26F62711EF3}"/>
          </ac:spMkLst>
        </pc:spChg>
        <pc:picChg chg="add">
          <ac:chgData name="Jha, Aryan Ritwajeet" userId="2aad577e-539b-449b-83a6-8d411f484b4d" providerId="ADAL" clId="{0C78616D-D2CE-4AF8-BFF9-2E670E39A115}" dt="2025-01-28T07:26:17.268" v="1372"/>
          <ac:picMkLst>
            <pc:docMk/>
            <pc:sldMasterMk cId="2956126393" sldId="2147483728"/>
            <ac:picMk id="9" creationId="{471FB7AB-64CE-0BBA-2FE0-3897D7E0100B}"/>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81.png"/><Relationship Id="rId3" Type="http://schemas.openxmlformats.org/officeDocument/2006/relationships/image" Target="../media/image810.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image" Target="../media/image710.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152.png"/><Relationship Id="rId4" Type="http://schemas.openxmlformats.org/officeDocument/2006/relationships/image" Target="../media/image38.png"/><Relationship Id="rId9" Type="http://schemas.openxmlformats.org/officeDocument/2006/relationships/image" Target="../media/image141.png"/></Relationships>
</file>

<file path=ppt/slides/_rels/slide1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81.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280.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271.png"/><Relationship Id="rId5" Type="http://schemas.openxmlformats.org/officeDocument/2006/relationships/image" Target="../media/image220.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181.png"/><Relationship Id="rId3" Type="http://schemas.openxmlformats.org/officeDocument/2006/relationships/image" Target="../media/image810.png"/><Relationship Id="rId7" Type="http://schemas.openxmlformats.org/officeDocument/2006/relationships/image" Target="../media/image51.png"/><Relationship Id="rId12" Type="http://schemas.openxmlformats.org/officeDocument/2006/relationships/image" Target="../media/image54.png"/><Relationship Id="rId2" Type="http://schemas.openxmlformats.org/officeDocument/2006/relationships/image" Target="../media/image710.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53.png"/><Relationship Id="rId5" Type="http://schemas.openxmlformats.org/officeDocument/2006/relationships/image" Target="../media/image39.png"/><Relationship Id="rId10" Type="http://schemas.openxmlformats.org/officeDocument/2006/relationships/image" Target="../media/image152.png"/><Relationship Id="rId4" Type="http://schemas.openxmlformats.org/officeDocument/2006/relationships/image" Target="../media/image38.png"/><Relationship Id="rId9" Type="http://schemas.openxmlformats.org/officeDocument/2006/relationships/image" Target="../media/image141.png"/></Relationships>
</file>

<file path=ppt/slides/_rels/slide1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81.pn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280.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271.png"/><Relationship Id="rId5" Type="http://schemas.openxmlformats.org/officeDocument/2006/relationships/image" Target="../media/image220.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22.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74.png"/><Relationship Id="rId5" Type="http://schemas.openxmlformats.org/officeDocument/2006/relationships/image" Target="../media/image190.png"/><Relationship Id="rId10" Type="http://schemas.openxmlformats.org/officeDocument/2006/relationships/image" Target="../media/image121.png"/><Relationship Id="rId4" Type="http://schemas.openxmlformats.org/officeDocument/2006/relationships/image" Target="../media/image71.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80.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88.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85.png"/><Relationship Id="rId9"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9.png"/><Relationship Id="rId7" Type="http://schemas.openxmlformats.org/officeDocument/2006/relationships/image" Target="../media/image84.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97.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94.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8.png"/><Relationship Id="rId7" Type="http://schemas.openxmlformats.org/officeDocument/2006/relationships/image" Target="../media/image93.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102.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hyperlink" Target="https://ieeexplore.ieee.org/stamp/stamp.jsp?arnumber=954970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040.png"/><Relationship Id="rId7" Type="http://schemas.openxmlformats.org/officeDocument/2006/relationships/image" Target="../media/image11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9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7.png"/><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123.png"/><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123.png"/><Relationship Id="rId4" Type="http://schemas.openxmlformats.org/officeDocument/2006/relationships/image" Target="../media/image118.png"/></Relationships>
</file>

<file path=ppt/slides/_rels/slide38.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160.png"/><Relationship Id="rId7"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9.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160.png"/><Relationship Id="rId7"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6B99-320B-9F06-2CB1-689737F0A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B8C6C-7017-B477-E611-52B6B1BB8D79}"/>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5C6C749-4357-0F6C-8EB6-1A1041FFF933}"/>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3CD18A4-8B6A-307F-D414-0DFFBEF75021}"/>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24E7B441-61D1-6427-B969-6F626DD3A3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645017F9-5687-55B9-9179-D44C82E240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EA2C1C4-C0F7-F632-B9A5-9F656BA07D56}"/>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4B95C1B4-B2F6-1D2F-B5D2-5C1F36EDFA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597309"/>
            <a:ext cx="1993840" cy="2571111"/>
          </a:xfrm>
          <a:prstGeom prst="rect">
            <a:avLst/>
          </a:prstGeom>
        </p:spPr>
      </p:pic>
      <p:pic>
        <p:nvPicPr>
          <p:cNvPr id="21" name="Picture 20">
            <a:extLst>
              <a:ext uri="{FF2B5EF4-FFF2-40B4-BE49-F238E27FC236}">
                <a16:creationId xmlns:a16="http://schemas.microsoft.com/office/drawing/2014/main" id="{130A5A6A-330C-FA90-FF24-5AEB66B2F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597309"/>
            <a:ext cx="1984641" cy="255634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8A3EC5-8AED-60E3-3CBB-E1C4CC2C0492}"/>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2964689-3175-FB38-0F8D-1CAED04409EB}"/>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xmlns="">
          <p:sp>
            <p:nvSpPr>
              <p:cNvPr id="6" name="Rectangle 5">
                <a:extLst>
                  <a:ext uri="{FF2B5EF4-FFF2-40B4-BE49-F238E27FC236}">
                    <a16:creationId xmlns:a16="http://schemas.microsoft.com/office/drawing/2014/main" id="{A2964689-3175-FB38-0F8D-1CAED04409EB}"/>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6C666C8-9ADE-C0F8-9B60-7366EE72B45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199270"/>
            <a:ext cx="1922490" cy="2571111"/>
          </a:xfrm>
          <a:prstGeom prst="rect">
            <a:avLst/>
          </a:prstGeom>
        </p:spPr>
      </p:pic>
      <p:pic>
        <p:nvPicPr>
          <p:cNvPr id="9" name="Picture 8">
            <a:extLst>
              <a:ext uri="{FF2B5EF4-FFF2-40B4-BE49-F238E27FC236}">
                <a16:creationId xmlns:a16="http://schemas.microsoft.com/office/drawing/2014/main" id="{7A4DA6C4-289F-B2A1-F63B-7F97C22B3B7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199270"/>
            <a:ext cx="1763901" cy="257111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6CC9826-37F4-3072-8FD5-564ACA083931}"/>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xmlns="">
          <p:sp>
            <p:nvSpPr>
              <p:cNvPr id="11" name="Rectangle 10">
                <a:extLst>
                  <a:ext uri="{FF2B5EF4-FFF2-40B4-BE49-F238E27FC236}">
                    <a16:creationId xmlns:a16="http://schemas.microsoft.com/office/drawing/2014/main" id="{76CC9826-37F4-3072-8FD5-564ACA083931}"/>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EA26299-AC84-79DB-755E-F6CFCB709F67}"/>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
        <p:nvSpPr>
          <p:cNvPr id="17" name="Rectangle 16">
            <a:extLst>
              <a:ext uri="{FF2B5EF4-FFF2-40B4-BE49-F238E27FC236}">
                <a16:creationId xmlns:a16="http://schemas.microsoft.com/office/drawing/2014/main" id="{6A0A3B32-5133-CCAA-422A-E8CEF4C89015}"/>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Tree>
    <p:extLst>
      <p:ext uri="{BB962C8B-B14F-4D97-AF65-F5344CB8AC3E}">
        <p14:creationId xmlns:p14="http://schemas.microsoft.com/office/powerpoint/2010/main" val="111975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200A7-0FC6-75AD-3361-523C2C719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C9B10-373D-2AD6-3455-585A3FD5106C}"/>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EDFA8B0-0D39-E4E8-9200-1F262A2BC0FF}"/>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2EDFA8B0-0D39-E4E8-9200-1F262A2BC0FF}"/>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591DEBA-A4DC-EDC7-29B3-F8B81A5E4A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8567" y="1701033"/>
            <a:ext cx="3088244" cy="1127554"/>
          </a:xfrm>
          <a:prstGeom prst="rect">
            <a:avLst/>
          </a:prstGeom>
        </p:spPr>
      </p:pic>
      <p:pic>
        <p:nvPicPr>
          <p:cNvPr id="13" name="Picture 12">
            <a:extLst>
              <a:ext uri="{FF2B5EF4-FFF2-40B4-BE49-F238E27FC236}">
                <a16:creationId xmlns:a16="http://schemas.microsoft.com/office/drawing/2014/main" id="{9B570B65-A6E3-4A8A-A0E3-A06B2C56B0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61062" y="1707704"/>
            <a:ext cx="3143689" cy="1133264"/>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82A95CC-056B-808E-2B48-D5F82D2B2BBA}"/>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282A95CC-056B-808E-2B48-D5F82D2B2BBA}"/>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CE3F73-2ECC-7F87-79E6-967E9758B2A8}"/>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18" name="Picture 17">
            <a:extLst>
              <a:ext uri="{FF2B5EF4-FFF2-40B4-BE49-F238E27FC236}">
                <a16:creationId xmlns:a16="http://schemas.microsoft.com/office/drawing/2014/main" id="{471CA6A2-21C6-D19E-5190-854BA0ABB7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18625"/>
            <a:ext cx="1993840" cy="2528478"/>
          </a:xfrm>
          <a:prstGeom prst="rect">
            <a:avLst/>
          </a:prstGeom>
        </p:spPr>
      </p:pic>
      <p:pic>
        <p:nvPicPr>
          <p:cNvPr id="21" name="Picture 20">
            <a:extLst>
              <a:ext uri="{FF2B5EF4-FFF2-40B4-BE49-F238E27FC236}">
                <a16:creationId xmlns:a16="http://schemas.microsoft.com/office/drawing/2014/main" id="{31B1C106-8573-802D-9A71-440803FCC2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85400" y="1618544"/>
            <a:ext cx="1984641" cy="251387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93B4444-DD8B-A9C7-7DA2-219AA05FEB28}"/>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xmlns="">
          <p:sp>
            <p:nvSpPr>
              <p:cNvPr id="6" name="Rectangle 5">
                <a:extLst>
                  <a:ext uri="{FF2B5EF4-FFF2-40B4-BE49-F238E27FC236}">
                    <a16:creationId xmlns:a16="http://schemas.microsoft.com/office/drawing/2014/main" id="{493B4444-DD8B-A9C7-7DA2-219AA05FEB28}"/>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95223F5-B6D7-4BA4-49AD-AC10FFCD394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199270"/>
            <a:ext cx="1857862" cy="2571111"/>
          </a:xfrm>
          <a:prstGeom prst="rect">
            <a:avLst/>
          </a:prstGeom>
        </p:spPr>
      </p:pic>
      <p:pic>
        <p:nvPicPr>
          <p:cNvPr id="9" name="Picture 8">
            <a:extLst>
              <a:ext uri="{FF2B5EF4-FFF2-40B4-BE49-F238E27FC236}">
                <a16:creationId xmlns:a16="http://schemas.microsoft.com/office/drawing/2014/main" id="{AF06EC91-8D8F-4895-DC8B-622EA5DD1A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585400" y="4235223"/>
            <a:ext cx="1763901" cy="2499203"/>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5E967E8-455F-FC3E-F849-58041411D828}"/>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4" name="Rectangle 3">
                <a:extLst>
                  <a:ext uri="{FF2B5EF4-FFF2-40B4-BE49-F238E27FC236}">
                    <a16:creationId xmlns:a16="http://schemas.microsoft.com/office/drawing/2014/main" id="{75E967E8-455F-FC3E-F849-58041411D828}"/>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73113D37-8B84-0BFD-D1D9-326E12AA3066}"/>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2647C8B-38DB-E30C-C961-732D0DF43E61}"/>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=3</m:t>
                      </m:r>
                    </m:oMath>
                  </m:oMathPara>
                </a14:m>
                <a:endParaRPr lang="en-IN" dirty="0"/>
              </a:p>
            </p:txBody>
          </p:sp>
        </mc:Choice>
        <mc:Fallback xmlns="">
          <p:sp>
            <p:nvSpPr>
              <p:cNvPr id="12" name="Rectangle 11">
                <a:extLst>
                  <a:ext uri="{FF2B5EF4-FFF2-40B4-BE49-F238E27FC236}">
                    <a16:creationId xmlns:a16="http://schemas.microsoft.com/office/drawing/2014/main" id="{B2647C8B-38DB-E30C-C961-732D0DF43E61}"/>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FE4127-297C-4F58-9A2F-7BA79AFF40F5}"/>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xmlns="">
          <p:sp>
            <p:nvSpPr>
              <p:cNvPr id="14" name="Rectangle 13">
                <a:extLst>
                  <a:ext uri="{FF2B5EF4-FFF2-40B4-BE49-F238E27FC236}">
                    <a16:creationId xmlns:a16="http://schemas.microsoft.com/office/drawing/2014/main" id="{8BFE4127-297C-4F58-9A2F-7BA79AFF40F5}"/>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156958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D068-1B39-0612-B153-47D844A93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991F2-79A9-BF7F-C1E2-070A9F538317}"/>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DD963CE-F200-4759-2726-82B97CA1125A}"/>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E090ECD-B7F8-49B4-9124-3086A4E45289}"/>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3538881C-D408-C376-9620-7FBAD7E4EB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BE809B2A-ED58-F79C-12F4-6A97E655B1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3332222-6701-75AD-92CA-4ED2740D07DD}"/>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FF964127-A85B-460C-8328-6421EAC84E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635714"/>
            <a:ext cx="1993840" cy="2494301"/>
          </a:xfrm>
          <a:prstGeom prst="rect">
            <a:avLst/>
          </a:prstGeom>
        </p:spPr>
      </p:pic>
      <p:pic>
        <p:nvPicPr>
          <p:cNvPr id="21" name="Picture 20">
            <a:extLst>
              <a:ext uri="{FF2B5EF4-FFF2-40B4-BE49-F238E27FC236}">
                <a16:creationId xmlns:a16="http://schemas.microsoft.com/office/drawing/2014/main" id="{0D8E83FB-0B3B-476E-894D-383A458C12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603121"/>
            <a:ext cx="1984641" cy="254472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E713D89-606E-B08D-23D5-28FBFC6A435E}"/>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568A277-642A-D719-E211-480014BE0E67}"/>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xmlns="">
          <p:sp>
            <p:nvSpPr>
              <p:cNvPr id="6" name="Rectangle 5">
                <a:extLst>
                  <a:ext uri="{FF2B5EF4-FFF2-40B4-BE49-F238E27FC236}">
                    <a16:creationId xmlns:a16="http://schemas.microsoft.com/office/drawing/2014/main" id="{C568A277-642A-D719-E211-480014BE0E67}"/>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C6953DC-98B0-1A99-46FC-736DEC3778C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269014"/>
            <a:ext cx="1922490" cy="2431623"/>
          </a:xfrm>
          <a:prstGeom prst="rect">
            <a:avLst/>
          </a:prstGeom>
        </p:spPr>
      </p:pic>
      <p:pic>
        <p:nvPicPr>
          <p:cNvPr id="9" name="Picture 8">
            <a:extLst>
              <a:ext uri="{FF2B5EF4-FFF2-40B4-BE49-F238E27FC236}">
                <a16:creationId xmlns:a16="http://schemas.microsoft.com/office/drawing/2014/main" id="{D3C83CD6-F610-8C91-0A0A-B7F4FF668A1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255006"/>
            <a:ext cx="1763901" cy="2459638"/>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3CF00D2-68EF-369D-43ED-B02F1BE86958}"/>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xmlns="">
          <p:sp>
            <p:nvSpPr>
              <p:cNvPr id="11" name="Rectangle 10">
                <a:extLst>
                  <a:ext uri="{FF2B5EF4-FFF2-40B4-BE49-F238E27FC236}">
                    <a16:creationId xmlns:a16="http://schemas.microsoft.com/office/drawing/2014/main" id="{13CF00D2-68EF-369D-43ED-B02F1BE86958}"/>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F365E7DD-7AB0-BF8B-5685-D1B4F21A0DBF}"/>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
        <p:nvSpPr>
          <p:cNvPr id="17" name="Rectangle 16">
            <a:extLst>
              <a:ext uri="{FF2B5EF4-FFF2-40B4-BE49-F238E27FC236}">
                <a16:creationId xmlns:a16="http://schemas.microsoft.com/office/drawing/2014/main" id="{DBDFDC1A-4F67-0E2A-8D55-6604821FCDE3}"/>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Tree>
    <p:extLst>
      <p:ext uri="{BB962C8B-B14F-4D97-AF65-F5344CB8AC3E}">
        <p14:creationId xmlns:p14="http://schemas.microsoft.com/office/powerpoint/2010/main" val="193531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E235-B6CA-4D97-F209-391EC98A1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97512-BE6B-FDAE-DF01-19FC84D3BBDF}"/>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b="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8A269A5-6B3A-7862-F91C-8F4443E6B48D}"/>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Rectangle 24">
                <a:extLst>
                  <a:ext uri="{FF2B5EF4-FFF2-40B4-BE49-F238E27FC236}">
                    <a16:creationId xmlns:a16="http://schemas.microsoft.com/office/drawing/2014/main" id="{78A269A5-6B3A-7862-F91C-8F4443E6B48D}"/>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84857FC-5E25-8AEF-9538-0CE74F3AB1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3880" y="1701033"/>
            <a:ext cx="3037618" cy="1127554"/>
          </a:xfrm>
          <a:prstGeom prst="rect">
            <a:avLst/>
          </a:prstGeom>
        </p:spPr>
      </p:pic>
      <p:pic>
        <p:nvPicPr>
          <p:cNvPr id="13" name="Picture 12">
            <a:extLst>
              <a:ext uri="{FF2B5EF4-FFF2-40B4-BE49-F238E27FC236}">
                <a16:creationId xmlns:a16="http://schemas.microsoft.com/office/drawing/2014/main" id="{F563A0DA-EEDD-2896-6601-E63F85E4CE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1132" y="1707704"/>
            <a:ext cx="3063549" cy="1133264"/>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3B1D04D-D665-1191-0595-6BD70C1A54F8}"/>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5" name="Rectangle 14">
                <a:extLst>
                  <a:ext uri="{FF2B5EF4-FFF2-40B4-BE49-F238E27FC236}">
                    <a16:creationId xmlns:a16="http://schemas.microsoft.com/office/drawing/2014/main" id="{A3B1D04D-D665-1191-0595-6BD70C1A54F8}"/>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263102-E6FD-6A4E-CA3C-7E00EAC3428C}"/>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pic>
        <p:nvPicPr>
          <p:cNvPr id="18" name="Picture 17">
            <a:extLst>
              <a:ext uri="{FF2B5EF4-FFF2-40B4-BE49-F238E27FC236}">
                <a16:creationId xmlns:a16="http://schemas.microsoft.com/office/drawing/2014/main" id="{3C4709C0-40CD-5828-EC09-CF0A456BEA9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22530"/>
            <a:ext cx="1993840" cy="2520667"/>
          </a:xfrm>
          <a:prstGeom prst="rect">
            <a:avLst/>
          </a:prstGeom>
        </p:spPr>
      </p:pic>
      <p:pic>
        <p:nvPicPr>
          <p:cNvPr id="21" name="Picture 20">
            <a:extLst>
              <a:ext uri="{FF2B5EF4-FFF2-40B4-BE49-F238E27FC236}">
                <a16:creationId xmlns:a16="http://schemas.microsoft.com/office/drawing/2014/main" id="{708A2D06-8472-09E2-976D-62B2C4EE541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90342" y="1618544"/>
            <a:ext cx="1974757" cy="251387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22F3AE3-F7D5-CB1A-A70E-AB3026FAB8B2}"/>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xmlns="">
          <p:sp>
            <p:nvSpPr>
              <p:cNvPr id="6" name="Rectangle 5">
                <a:extLst>
                  <a:ext uri="{FF2B5EF4-FFF2-40B4-BE49-F238E27FC236}">
                    <a16:creationId xmlns:a16="http://schemas.microsoft.com/office/drawing/2014/main" id="{F22F3AE3-F7D5-CB1A-A70E-AB3026FAB8B2}"/>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A59972C-E7F5-7C7F-19B2-483B6F0CFF3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387663"/>
            <a:ext cx="1857862" cy="2194325"/>
          </a:xfrm>
          <a:prstGeom prst="rect">
            <a:avLst/>
          </a:prstGeom>
        </p:spPr>
      </p:pic>
      <p:pic>
        <p:nvPicPr>
          <p:cNvPr id="9" name="Picture 8">
            <a:extLst>
              <a:ext uri="{FF2B5EF4-FFF2-40B4-BE49-F238E27FC236}">
                <a16:creationId xmlns:a16="http://schemas.microsoft.com/office/drawing/2014/main" id="{C4DDCC38-9319-ECF7-C40A-1949239A91A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05914" y="4235223"/>
            <a:ext cx="1722872" cy="2499203"/>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924DF2F-9741-4C87-392D-5E2AD62FAC17}"/>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4" name="Rectangle 3">
                <a:extLst>
                  <a:ext uri="{FF2B5EF4-FFF2-40B4-BE49-F238E27FC236}">
                    <a16:creationId xmlns:a16="http://schemas.microsoft.com/office/drawing/2014/main" id="{D924DF2F-9741-4C87-392D-5E2AD62FAC17}"/>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869BDC9-8411-C409-8C85-AA2366BEEE6E}"/>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DCD63A8-53BF-9B08-E7BB-9B078218AD2C}"/>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2" name="Rectangle 11">
                <a:extLst>
                  <a:ext uri="{FF2B5EF4-FFF2-40B4-BE49-F238E27FC236}">
                    <a16:creationId xmlns:a16="http://schemas.microsoft.com/office/drawing/2014/main" id="{DDCD63A8-53BF-9B08-E7BB-9B078218AD2C}"/>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4DADC62-DE53-F1EA-244B-08646027E1BC}"/>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xmlns="">
          <p:sp>
            <p:nvSpPr>
              <p:cNvPr id="14" name="Rectangle 13">
                <a:extLst>
                  <a:ext uri="{FF2B5EF4-FFF2-40B4-BE49-F238E27FC236}">
                    <a16:creationId xmlns:a16="http://schemas.microsoft.com/office/drawing/2014/main" id="{44DADC62-DE53-F1EA-244B-08646027E1BC}"/>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45382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xmlns="">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xmlns="">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xmlns="">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xmlns="">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A9C2-CDC1-BB73-2B2D-716A8CEEB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E7A58-D9F4-E817-7534-7DE5A2E780CA}"/>
              </a:ext>
            </a:extLst>
          </p:cNvPr>
          <p:cNvSpPr>
            <a:spLocks noGrp="1"/>
          </p:cNvSpPr>
          <p:nvPr>
            <p:ph type="title"/>
          </p:nvPr>
        </p:nvSpPr>
        <p:spPr>
          <a:xfrm>
            <a:off x="138391" y="233926"/>
            <a:ext cx="10063163" cy="547158"/>
          </a:xfrm>
        </p:spPr>
        <p:txBody>
          <a:bodyPr/>
          <a:lstStyle/>
          <a:p>
            <a:pPr algn="ctr"/>
            <a:r>
              <a:rPr lang="en-US" sz="2400" dirty="0"/>
              <a:t>Decision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88722B70-BD2C-4B7B-F249-4D6A2E233C79}"/>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88722B70-BD2C-4B7B-F249-4D6A2E233C79}"/>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2CE582F-0C60-FF2B-19A5-83376457C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942" y="1713245"/>
            <a:ext cx="3477824" cy="2317862"/>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39100806-7E82-7330-6C1F-F30DDCEBA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665" y="2527696"/>
            <a:ext cx="3130670" cy="2087113"/>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4CB50E7-F50C-DA23-3962-2B5079D05166}"/>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24CB50E7-F50C-DA23-3962-2B5079D05166}"/>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5"/>
                <a:stretch>
                  <a:fillRect/>
                </a:stretch>
              </a:blipFill>
            </p:spPr>
            <p:txBody>
              <a:bodyPr/>
              <a:lstStyle/>
              <a:p>
                <a:r>
                  <a:rPr lang="en-US">
                    <a:noFill/>
                  </a:rPr>
                  <a:t> </a:t>
                </a:r>
              </a:p>
            </p:txBody>
          </p:sp>
        </mc:Fallback>
      </mc:AlternateContent>
      <p:pic>
        <p:nvPicPr>
          <p:cNvPr id="15" name="Picture 14" descr="A graph of battery charging&#10;&#10;Description automatically generated with medium confidence">
            <a:extLst>
              <a:ext uri="{FF2B5EF4-FFF2-40B4-BE49-F238E27FC236}">
                <a16:creationId xmlns:a16="http://schemas.microsoft.com/office/drawing/2014/main" id="{55D658B8-4E15-5BEA-8A05-84EC4154B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079" y="4162165"/>
            <a:ext cx="3446745" cy="2297830"/>
          </a:xfrm>
          <a:prstGeom prst="rect">
            <a:avLst/>
          </a:prstGeom>
        </p:spPr>
      </p:pic>
      <p:pic>
        <p:nvPicPr>
          <p:cNvPr id="26" name="Picture 25" descr="A graph of battery charging&#10;&#10;Description automatically generated with medium confidence">
            <a:extLst>
              <a:ext uri="{FF2B5EF4-FFF2-40B4-BE49-F238E27FC236}">
                <a16:creationId xmlns:a16="http://schemas.microsoft.com/office/drawing/2014/main" id="{9A229495-6B2B-D5CD-90BF-D674E3F8AF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203" y="4162165"/>
            <a:ext cx="3846662" cy="2564442"/>
          </a:xfrm>
          <a:prstGeom prst="rect">
            <a:avLst/>
          </a:prstGeom>
        </p:spPr>
      </p:pic>
      <p:pic>
        <p:nvPicPr>
          <p:cNvPr id="28" name="Picture 27" descr="A graph of battery charging&#10;&#10;Description automatically generated with medium confidence">
            <a:extLst>
              <a:ext uri="{FF2B5EF4-FFF2-40B4-BE49-F238E27FC236}">
                <a16:creationId xmlns:a16="http://schemas.microsoft.com/office/drawing/2014/main" id="{B866E0AD-7630-8E96-6E84-F8127931A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7376" y="1492891"/>
            <a:ext cx="3648356" cy="2432237"/>
          </a:xfrm>
          <a:prstGeom prst="rect">
            <a:avLst/>
          </a:prstGeom>
        </p:spPr>
      </p:pic>
      <p:sp>
        <p:nvSpPr>
          <p:cNvPr id="29" name="Rectangle 28">
            <a:extLst>
              <a:ext uri="{FF2B5EF4-FFF2-40B4-BE49-F238E27FC236}">
                <a16:creationId xmlns:a16="http://schemas.microsoft.com/office/drawing/2014/main" id="{7CBA6040-D435-620E-C10F-DFC5A4FF8B20}"/>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Tree>
    <p:extLst>
      <p:ext uri="{BB962C8B-B14F-4D97-AF65-F5344CB8AC3E}">
        <p14:creationId xmlns:p14="http://schemas.microsoft.com/office/powerpoint/2010/main" val="1557958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38616-47DA-850D-B1EB-163518504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9671C-C850-E052-501D-162506F0692E}"/>
              </a:ext>
            </a:extLst>
          </p:cNvPr>
          <p:cNvSpPr>
            <a:spLocks noGrp="1"/>
          </p:cNvSpPr>
          <p:nvPr>
            <p:ph type="title"/>
          </p:nvPr>
        </p:nvSpPr>
        <p:spPr>
          <a:xfrm>
            <a:off x="138391" y="233926"/>
            <a:ext cx="10063163" cy="547158"/>
          </a:xfrm>
        </p:spPr>
        <p:txBody>
          <a:bodyPr/>
          <a:lstStyle/>
          <a:p>
            <a:pPr algn="ctr"/>
            <a:r>
              <a:rPr lang="en-US" sz="2400" dirty="0"/>
              <a:t>Decision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9FFB7375-268A-D574-70CA-5B2544D4BE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458" y="1713245"/>
            <a:ext cx="3476792" cy="2317862"/>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85DC07F4-A7E1-3C10-18B8-535EEC42F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665" y="2527696"/>
            <a:ext cx="3130670" cy="2087113"/>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89582FF-64C4-555C-7155-1A1729D62F13}"/>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A89582FF-64C4-555C-7155-1A1729D62F13}"/>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032ADF9-1E7D-60C0-B9AE-FB5505FAEC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7079" y="4162165"/>
            <a:ext cx="3446744" cy="2297830"/>
          </a:xfrm>
          <a:prstGeom prst="rect">
            <a:avLst/>
          </a:prstGeom>
        </p:spPr>
      </p:pic>
      <p:pic>
        <p:nvPicPr>
          <p:cNvPr id="26" name="Picture 25">
            <a:extLst>
              <a:ext uri="{FF2B5EF4-FFF2-40B4-BE49-F238E27FC236}">
                <a16:creationId xmlns:a16="http://schemas.microsoft.com/office/drawing/2014/main" id="{D0520D27-3D7A-98A6-9574-C0FF49B79F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08203" y="4162165"/>
            <a:ext cx="3846662" cy="2564441"/>
          </a:xfrm>
          <a:prstGeom prst="rect">
            <a:avLst/>
          </a:prstGeom>
        </p:spPr>
      </p:pic>
      <p:pic>
        <p:nvPicPr>
          <p:cNvPr id="28" name="Picture 27">
            <a:extLst>
              <a:ext uri="{FF2B5EF4-FFF2-40B4-BE49-F238E27FC236}">
                <a16:creationId xmlns:a16="http://schemas.microsoft.com/office/drawing/2014/main" id="{1ED2A02C-AB7F-806E-7F00-A433E875CE6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77376" y="1492891"/>
            <a:ext cx="3648355" cy="2432237"/>
          </a:xfrm>
          <a:prstGeom prst="rect">
            <a:avLst/>
          </a:prstGeom>
        </p:spPr>
      </p:pic>
      <p:sp>
        <p:nvSpPr>
          <p:cNvPr id="29" name="Rectangle 28">
            <a:extLst>
              <a:ext uri="{FF2B5EF4-FFF2-40B4-BE49-F238E27FC236}">
                <a16:creationId xmlns:a16="http://schemas.microsoft.com/office/drawing/2014/main" id="{52A851B4-FFFC-CD47-E56E-F7CCC459525B}"/>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4E99534F-474E-4734-A030-815C0791BC91}"/>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𝐼𝐸𝐸𝐸</m:t>
                      </m:r>
                      <m:sSub>
                        <m:sSubPr>
                          <m:ctrlPr>
                            <a:rPr lang="en-US" i="1" dirty="0">
                              <a:latin typeface="Cambria Math" panose="02040503050406030204" pitchFamily="18" charset="0"/>
                            </a:rPr>
                          </m:ctrlPr>
                        </m:sSubPr>
                        <m:e>
                          <m:r>
                            <a:rPr lang="en-US" i="1" dirty="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p:sp>
            <p:nvSpPr>
              <p:cNvPr id="3" name="Rectangle 2">
                <a:extLst>
                  <a:ext uri="{FF2B5EF4-FFF2-40B4-BE49-F238E27FC236}">
                    <a16:creationId xmlns:a16="http://schemas.microsoft.com/office/drawing/2014/main" id="{4E99534F-474E-4734-A030-815C0791BC91}"/>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l="-2691" b="-5435"/>
                </a:stretch>
              </a:blipFill>
            </p:spPr>
            <p:txBody>
              <a:bodyPr/>
              <a:lstStyle/>
              <a:p>
                <a:r>
                  <a:rPr lang="en-US">
                    <a:noFill/>
                  </a:rPr>
                  <a:t> </a:t>
                </a:r>
              </a:p>
            </p:txBody>
          </p:sp>
        </mc:Fallback>
      </mc:AlternateContent>
    </p:spTree>
    <p:extLst>
      <p:ext uri="{BB962C8B-B14F-4D97-AF65-F5344CB8AC3E}">
        <p14:creationId xmlns:p14="http://schemas.microsoft.com/office/powerpoint/2010/main" val="4152769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bg1"/>
          </a:bgClr>
        </a:patt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7" name="Freeform: Shape 6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2FE43D0-C9EE-D7A6-6CA3-D06C98875200}"/>
              </a:ext>
            </a:extLst>
          </p:cNvPr>
          <p:cNvPicPr>
            <a:picLocks noChangeAspect="1"/>
          </p:cNvPicPr>
          <p:nvPr/>
        </p:nvPicPr>
        <p:blipFill>
          <a:blip r:embed="rId2"/>
          <a:stretch>
            <a:fillRect/>
          </a:stretch>
        </p:blipFill>
        <p:spPr>
          <a:xfrm>
            <a:off x="6096000" y="708781"/>
            <a:ext cx="5627340" cy="5571066"/>
          </a:xfrm>
          <a:prstGeom prst="rect">
            <a:avLst/>
          </a:prstGeom>
        </p:spPr>
      </p:pic>
      <p:sp>
        <p:nvSpPr>
          <p:cNvPr id="6" name="Rectangle 5">
            <a:extLst>
              <a:ext uri="{FF2B5EF4-FFF2-40B4-BE49-F238E27FC236}">
                <a16:creationId xmlns:a16="http://schemas.microsoft.com/office/drawing/2014/main" id="{32835F50-4747-61FB-FF11-FD22277B980B}"/>
              </a:ext>
            </a:extLst>
          </p:cNvPr>
          <p:cNvSpPr/>
          <p:nvPr/>
        </p:nvSpPr>
        <p:spPr>
          <a:xfrm>
            <a:off x="911829" y="589532"/>
            <a:ext cx="4164024" cy="1696468"/>
          </a:xfrm>
          <a:prstGeom prst="rect">
            <a:avLst/>
          </a:prstGeom>
          <a:solidFill>
            <a:srgbClr val="9966FF">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t>Multi Period Optimality KKT Necessary Conditions</a:t>
            </a:r>
          </a:p>
        </p:txBody>
      </p:sp>
      <p:sp>
        <p:nvSpPr>
          <p:cNvPr id="7" name="Rectangle 6">
            <a:extLst>
              <a:ext uri="{FF2B5EF4-FFF2-40B4-BE49-F238E27FC236}">
                <a16:creationId xmlns:a16="http://schemas.microsoft.com/office/drawing/2014/main" id="{6547206F-77AC-FF53-A653-E53D0133E41B}"/>
              </a:ext>
            </a:extLst>
          </p:cNvPr>
          <p:cNvSpPr/>
          <p:nvPr/>
        </p:nvSpPr>
        <p:spPr>
          <a:xfrm>
            <a:off x="8761445" y="4599992"/>
            <a:ext cx="2192694" cy="485192"/>
          </a:xfrm>
          <a:prstGeom prst="rect">
            <a:avLst/>
          </a:prstGeom>
          <a:solidFill>
            <a:srgbClr val="9966F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5CA77AB-4DEE-1907-0C2C-C7AAF5CB0C78}"/>
              </a:ext>
            </a:extLst>
          </p:cNvPr>
          <p:cNvCxnSpPr>
            <a:cxnSpLocks/>
            <a:stCxn id="7" idx="1"/>
            <a:endCxn id="11" idx="3"/>
          </p:cNvCxnSpPr>
          <p:nvPr/>
        </p:nvCxnSpPr>
        <p:spPr>
          <a:xfrm flipH="1">
            <a:off x="6587398" y="4842588"/>
            <a:ext cx="2174047" cy="1224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FB6EBEA-9911-6750-EA0B-640A5D68D9B3}"/>
                  </a:ext>
                </a:extLst>
              </p:cNvPr>
              <p:cNvSpPr/>
              <p:nvPr/>
            </p:nvSpPr>
            <p:spPr>
              <a:xfrm>
                <a:off x="4088349" y="5521391"/>
                <a:ext cx="2499049" cy="1091681"/>
              </a:xfrm>
              <a:prstGeom prst="rect">
                <a:avLst/>
              </a:prstGeom>
              <a:solidFill>
                <a:srgbClr val="9966F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present if terminal SOC condition relaxed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=0)</m:t>
                    </m:r>
                  </m:oMath>
                </a14:m>
                <a:endParaRPr lang="en-US" dirty="0"/>
              </a:p>
            </p:txBody>
          </p:sp>
        </mc:Choice>
        <mc:Fallback xmlns="">
          <p:sp>
            <p:nvSpPr>
              <p:cNvPr id="11" name="Rectangle 10">
                <a:extLst>
                  <a:ext uri="{FF2B5EF4-FFF2-40B4-BE49-F238E27FC236}">
                    <a16:creationId xmlns:a16="http://schemas.microsoft.com/office/drawing/2014/main" id="{BFB6EBEA-9911-6750-EA0B-640A5D68D9B3}"/>
                  </a:ext>
                </a:extLst>
              </p:cNvPr>
              <p:cNvSpPr>
                <a:spLocks noRot="1" noChangeAspect="1" noMove="1" noResize="1" noEditPoints="1" noAdjustHandles="1" noChangeArrowheads="1" noChangeShapeType="1" noTextEdit="1"/>
              </p:cNvSpPr>
              <p:nvPr/>
            </p:nvSpPr>
            <p:spPr>
              <a:xfrm>
                <a:off x="4088349" y="5521391"/>
                <a:ext cx="2499049" cy="1091681"/>
              </a:xfrm>
              <a:prstGeom prst="rect">
                <a:avLst/>
              </a:prstGeom>
              <a:blipFill>
                <a:blip r:embed="rId3"/>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2629151-23A6-5E20-FE1F-3468425A0AA7}"/>
              </a:ext>
            </a:extLst>
          </p:cNvPr>
          <p:cNvSpPr/>
          <p:nvPr/>
        </p:nvSpPr>
        <p:spPr>
          <a:xfrm>
            <a:off x="753208" y="2543271"/>
            <a:ext cx="4715511" cy="1696468"/>
          </a:xfrm>
          <a:prstGeom prst="rect">
            <a:avLst/>
          </a:prstGeom>
          <a:solidFill>
            <a:schemeClr val="tx1">
              <a:alpha val="7607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 a ‘solution’ to be even considered to be MP-optimal, it must meet this mathematical condition. </a:t>
            </a:r>
          </a:p>
          <a:p>
            <a:pPr algn="ctr"/>
            <a:r>
              <a:rPr lang="en-IN" dirty="0">
                <a:solidFill>
                  <a:schemeClr val="accent3"/>
                </a:solidFill>
              </a:rPr>
              <a:t>[NOT dependent on the optimization method.]</a:t>
            </a:r>
          </a:p>
        </p:txBody>
      </p:sp>
      <p:sp>
        <p:nvSpPr>
          <p:cNvPr id="2" name="Rectangle 1">
            <a:extLst>
              <a:ext uri="{FF2B5EF4-FFF2-40B4-BE49-F238E27FC236}">
                <a16:creationId xmlns:a16="http://schemas.microsoft.com/office/drawing/2014/main" id="{72B9C70F-3034-924A-ABEF-B1804CF8327D}"/>
              </a:ext>
            </a:extLst>
          </p:cNvPr>
          <p:cNvSpPr/>
          <p:nvPr/>
        </p:nvSpPr>
        <p:spPr>
          <a:xfrm>
            <a:off x="722096" y="4327072"/>
            <a:ext cx="4715511" cy="788437"/>
          </a:xfrm>
          <a:prstGeom prst="rect">
            <a:avLst/>
          </a:prstGeom>
          <a:solidFill>
            <a:srgbClr val="FFFF00">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 All following results are for the terminal SOC constraint </a:t>
            </a:r>
            <a:r>
              <a:rPr lang="en-US" sz="1600" dirty="0">
                <a:solidFill>
                  <a:srgbClr val="0070C0"/>
                </a:solidFill>
                <a:highlight>
                  <a:srgbClr val="C0C0C0"/>
                </a:highlight>
              </a:rPr>
              <a:t>relaxed</a:t>
            </a:r>
            <a:r>
              <a:rPr lang="en-US" sz="1600" dirty="0">
                <a:solidFill>
                  <a:schemeClr val="tx1"/>
                </a:solidFill>
              </a:rPr>
              <a:t> condition. This will be the case until DDP is corrected.</a:t>
            </a:r>
          </a:p>
        </p:txBody>
      </p:sp>
    </p:spTree>
    <p:extLst>
      <p:ext uri="{BB962C8B-B14F-4D97-AF65-F5344CB8AC3E}">
        <p14:creationId xmlns:p14="http://schemas.microsoft.com/office/powerpoint/2010/main" val="329926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C9F72-8066-7DD2-B32D-53E137F43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23ECF-3922-6678-7B89-CB27B41B5760}"/>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0D00E9-43DC-D41C-F3F8-29FB42B820DF}"/>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xmlns="">
          <p:sp>
            <p:nvSpPr>
              <p:cNvPr id="24" name="Rectangle 23">
                <a:extLst>
                  <a:ext uri="{FF2B5EF4-FFF2-40B4-BE49-F238E27FC236}">
                    <a16:creationId xmlns:a16="http://schemas.microsoft.com/office/drawing/2014/main" id="{A30D00E9-43DC-D41C-F3F8-29FB42B820DF}"/>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b="-543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D2A1208D-9BC6-71EF-19CF-78CC5C2547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9972" y="948270"/>
            <a:ext cx="3081661" cy="2058650"/>
          </a:xfrm>
          <a:prstGeom prst="rect">
            <a:avLst/>
          </a:prstGeom>
          <a:ln>
            <a:solidFill>
              <a:srgbClr val="0070C0"/>
            </a:solidFill>
          </a:ln>
        </p:spPr>
      </p:pic>
      <p:sp>
        <p:nvSpPr>
          <p:cNvPr id="14" name="Rectangle 13">
            <a:extLst>
              <a:ext uri="{FF2B5EF4-FFF2-40B4-BE49-F238E27FC236}">
                <a16:creationId xmlns:a16="http://schemas.microsoft.com/office/drawing/2014/main" id="{45FEC1DF-B915-2DAB-6494-EDA55D09DC8B}"/>
              </a:ext>
            </a:extLst>
          </p:cNvPr>
          <p:cNvSpPr/>
          <p:nvPr/>
        </p:nvSpPr>
        <p:spPr>
          <a:xfrm>
            <a:off x="1547432" y="108503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E0E33372-6DB3-058F-6524-645173A24F14}"/>
              </a:ext>
            </a:extLst>
          </p:cNvPr>
          <p:cNvPicPr>
            <a:picLocks noChangeAspect="1"/>
          </p:cNvPicPr>
          <p:nvPr/>
        </p:nvPicPr>
        <p:blipFill>
          <a:blip r:embed="rId4"/>
          <a:stretch>
            <a:fillRect/>
          </a:stretch>
        </p:blipFill>
        <p:spPr>
          <a:xfrm>
            <a:off x="8469626" y="948270"/>
            <a:ext cx="2909899" cy="3311264"/>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FD80DD78-5DA0-9684-3966-47BE17ADBCBD}"/>
              </a:ext>
            </a:extLst>
          </p:cNvPr>
          <p:cNvPicPr>
            <a:picLocks noChangeAspect="1"/>
          </p:cNvPicPr>
          <p:nvPr/>
        </p:nvPicPr>
        <p:blipFill>
          <a:blip r:embed="rId5"/>
          <a:stretch>
            <a:fillRect/>
          </a:stretch>
        </p:blipFill>
        <p:spPr>
          <a:xfrm>
            <a:off x="7055544" y="4767513"/>
            <a:ext cx="4847093" cy="1874819"/>
          </a:xfrm>
          <a:prstGeom prst="rect">
            <a:avLst/>
          </a:prstGeom>
          <a:ln w="38100">
            <a:solidFill>
              <a:srgbClr val="00B050"/>
            </a:solidFill>
          </a:ln>
        </p:spPr>
      </p:pic>
      <p:pic>
        <p:nvPicPr>
          <p:cNvPr id="8" name="Picture 7" descr="A graph of battery charging&#10;&#10;Description automatically generated with medium confidence">
            <a:extLst>
              <a:ext uri="{FF2B5EF4-FFF2-40B4-BE49-F238E27FC236}">
                <a16:creationId xmlns:a16="http://schemas.microsoft.com/office/drawing/2014/main" id="{E219FB7C-8517-67DE-7EE7-1F313E297E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40" y="4192159"/>
            <a:ext cx="3477824"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03C98FE2-084C-6AD2-E87B-624B9077F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3" name="Straight Arrow Connector 12">
            <a:extLst>
              <a:ext uri="{FF2B5EF4-FFF2-40B4-BE49-F238E27FC236}">
                <a16:creationId xmlns:a16="http://schemas.microsoft.com/office/drawing/2014/main" id="{8142BC23-FF55-B068-6747-1A05FAE9993E}"/>
              </a:ext>
            </a:extLst>
          </p:cNvPr>
          <p:cNvCxnSpPr/>
          <p:nvPr/>
        </p:nvCxnSpPr>
        <p:spPr>
          <a:xfrm flipV="1">
            <a:off x="3045125" y="3429000"/>
            <a:ext cx="5424501" cy="22003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580C37-FAB0-C6AD-8C5F-BCA055F4101B}"/>
              </a:ext>
            </a:extLst>
          </p:cNvPr>
          <p:cNvCxnSpPr/>
          <p:nvPr/>
        </p:nvCxnSpPr>
        <p:spPr>
          <a:xfrm flipV="1">
            <a:off x="3577720" y="4054415"/>
            <a:ext cx="4891906" cy="213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F5BBFBF-07A8-90B0-C4BC-67E8E066C250}"/>
              </a:ext>
            </a:extLst>
          </p:cNvPr>
          <p:cNvSpPr/>
          <p:nvPr/>
        </p:nvSpPr>
        <p:spPr>
          <a:xfrm>
            <a:off x="8469626" y="3325483"/>
            <a:ext cx="2909899" cy="142936"/>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73C71B-C4BE-034A-C2F1-CEF245510D38}"/>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A1B560-4D07-EF31-FA1C-14F77D224955}"/>
              </a:ext>
            </a:extLst>
          </p:cNvPr>
          <p:cNvSpPr/>
          <p:nvPr/>
        </p:nvSpPr>
        <p:spPr>
          <a:xfrm rot="20209970">
            <a:off x="4812287" y="4145920"/>
            <a:ext cx="1605747" cy="418082"/>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Upper Limit</a:t>
            </a:r>
          </a:p>
        </p:txBody>
      </p:sp>
      <p:sp>
        <p:nvSpPr>
          <p:cNvPr id="22" name="Rectangle 21">
            <a:extLst>
              <a:ext uri="{FF2B5EF4-FFF2-40B4-BE49-F238E27FC236}">
                <a16:creationId xmlns:a16="http://schemas.microsoft.com/office/drawing/2014/main" id="{0876A78F-6C50-93F9-CAD5-ECD8EBCDD829}"/>
              </a:ext>
            </a:extLst>
          </p:cNvPr>
          <p:cNvSpPr/>
          <p:nvPr/>
        </p:nvSpPr>
        <p:spPr>
          <a:xfrm rot="20209151">
            <a:off x="5098649" y="4739355"/>
            <a:ext cx="1605747" cy="418082"/>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a:t>
            </a:r>
          </a:p>
        </p:txBody>
      </p:sp>
      <p:sp>
        <p:nvSpPr>
          <p:cNvPr id="23" name="Rectangle 22">
            <a:extLst>
              <a:ext uri="{FF2B5EF4-FFF2-40B4-BE49-F238E27FC236}">
                <a16:creationId xmlns:a16="http://schemas.microsoft.com/office/drawing/2014/main" id="{8A317C5C-1ABA-8E42-BF1E-6E2A4B2FEEA8}"/>
              </a:ext>
            </a:extLst>
          </p:cNvPr>
          <p:cNvSpPr/>
          <p:nvPr/>
        </p:nvSpPr>
        <p:spPr>
          <a:xfrm>
            <a:off x="9826850" y="5957424"/>
            <a:ext cx="1883610" cy="553284"/>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Hold!</a:t>
            </a:r>
          </a:p>
        </p:txBody>
      </p:sp>
      <p:sp>
        <p:nvSpPr>
          <p:cNvPr id="25" name="Rectangle 24">
            <a:extLst>
              <a:ext uri="{FF2B5EF4-FFF2-40B4-BE49-F238E27FC236}">
                <a16:creationId xmlns:a16="http://schemas.microsoft.com/office/drawing/2014/main" id="{DA3C77F6-7364-E39B-8636-4A600CF64856}"/>
              </a:ext>
            </a:extLst>
          </p:cNvPr>
          <p:cNvSpPr/>
          <p:nvPr/>
        </p:nvSpPr>
        <p:spPr>
          <a:xfrm>
            <a:off x="8469625" y="262960"/>
            <a:ext cx="3099854" cy="44673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Tree>
    <p:extLst>
      <p:ext uri="{BB962C8B-B14F-4D97-AF65-F5344CB8AC3E}">
        <p14:creationId xmlns:p14="http://schemas.microsoft.com/office/powerpoint/2010/main" val="172726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ECA2-3BC2-9855-8299-3AFC2ADA9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6602D-67B7-E9A4-FE0A-CF469F8A6031}"/>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21" name="Picture 20">
            <a:extLst>
              <a:ext uri="{FF2B5EF4-FFF2-40B4-BE49-F238E27FC236}">
                <a16:creationId xmlns:a16="http://schemas.microsoft.com/office/drawing/2014/main" id="{D24E6F5F-0232-B68C-65FC-DFC619E460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9972" y="951427"/>
            <a:ext cx="3081661" cy="2052335"/>
          </a:xfrm>
          <a:prstGeom prst="rect">
            <a:avLst/>
          </a:prstGeom>
          <a:ln>
            <a:solidFill>
              <a:srgbClr val="0070C0"/>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17C4176-42B6-D7FE-87A3-68C533F642DB}"/>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4" name="Rectangle 13">
                <a:extLst>
                  <a:ext uri="{FF2B5EF4-FFF2-40B4-BE49-F238E27FC236}">
                    <a16:creationId xmlns:a16="http://schemas.microsoft.com/office/drawing/2014/main" id="{617C4176-42B6-D7FE-87A3-68C533F642DB}"/>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9B7E9B-91AC-FDBD-991E-1362F35B11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92534" y="948270"/>
            <a:ext cx="2864083" cy="3311264"/>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18456921-1390-E353-FA8E-6A1FCB8B58B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55544" y="4768162"/>
            <a:ext cx="4847093" cy="1873521"/>
          </a:xfrm>
          <a:prstGeom prst="rect">
            <a:avLst/>
          </a:prstGeom>
          <a:ln w="38100">
            <a:solidFill>
              <a:schemeClr val="bg2"/>
            </a:solidFill>
          </a:ln>
        </p:spPr>
      </p:pic>
      <p:pic>
        <p:nvPicPr>
          <p:cNvPr id="8" name="Picture 7">
            <a:extLst>
              <a:ext uri="{FF2B5EF4-FFF2-40B4-BE49-F238E27FC236}">
                <a16:creationId xmlns:a16="http://schemas.microsoft.com/office/drawing/2014/main" id="{2559611F-6362-9CDD-4297-69933AC05EF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19FF31ED-CBC1-5C42-4C08-D0D52470B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6" name="Straight Arrow Connector 15">
            <a:extLst>
              <a:ext uri="{FF2B5EF4-FFF2-40B4-BE49-F238E27FC236}">
                <a16:creationId xmlns:a16="http://schemas.microsoft.com/office/drawing/2014/main" id="{2C6063B7-0160-CEE3-0219-8651CA70282A}"/>
              </a:ext>
            </a:extLst>
          </p:cNvPr>
          <p:cNvCxnSpPr>
            <a:cxnSpLocks/>
            <a:endCxn id="19" idx="1"/>
          </p:cNvCxnSpPr>
          <p:nvPr/>
        </p:nvCxnSpPr>
        <p:spPr>
          <a:xfrm flipV="1">
            <a:off x="3577720" y="2472423"/>
            <a:ext cx="4891905" cy="37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0A4483-8A5F-8D7F-DB59-B678B9A4338F}"/>
              </a:ext>
            </a:extLst>
          </p:cNvPr>
          <p:cNvSpPr/>
          <p:nvPr/>
        </p:nvSpPr>
        <p:spPr>
          <a:xfrm>
            <a:off x="8469625" y="214810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5EF946-F921-0042-2617-E31254C485D5}"/>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F314A-9F5F-22DA-268C-14FA231F3903}"/>
              </a:ext>
            </a:extLst>
          </p:cNvPr>
          <p:cNvSpPr/>
          <p:nvPr/>
        </p:nvSpPr>
        <p:spPr>
          <a:xfrm rot="19407351">
            <a:off x="4749525" y="4239426"/>
            <a:ext cx="1511540" cy="34264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 (and stays there)</a:t>
            </a:r>
          </a:p>
        </p:txBody>
      </p:sp>
      <p:sp>
        <p:nvSpPr>
          <p:cNvPr id="23" name="Rectangle 22">
            <a:extLst>
              <a:ext uri="{FF2B5EF4-FFF2-40B4-BE49-F238E27FC236}">
                <a16:creationId xmlns:a16="http://schemas.microsoft.com/office/drawing/2014/main" id="{EAE09A22-A675-ED51-4750-7361D1D8113E}"/>
              </a:ext>
            </a:extLst>
          </p:cNvPr>
          <p:cNvSpPr/>
          <p:nvPr/>
        </p:nvSpPr>
        <p:spPr>
          <a:xfrm>
            <a:off x="10019027" y="5949655"/>
            <a:ext cx="1883610" cy="553284"/>
          </a:xfrm>
          <a:prstGeom prst="rect">
            <a:avLst/>
          </a:prstGeom>
          <a:solidFill>
            <a:schemeClr val="accent1">
              <a:lumMod val="75000"/>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Violated!</a:t>
            </a:r>
          </a:p>
        </p:txBody>
      </p:sp>
      <p:sp>
        <p:nvSpPr>
          <p:cNvPr id="6" name="Rectangle 5">
            <a:extLst>
              <a:ext uri="{FF2B5EF4-FFF2-40B4-BE49-F238E27FC236}">
                <a16:creationId xmlns:a16="http://schemas.microsoft.com/office/drawing/2014/main" id="{BE02BF4F-3C93-4906-EB14-76FC51E0DD8E}"/>
              </a:ext>
            </a:extLst>
          </p:cNvPr>
          <p:cNvSpPr/>
          <p:nvPr/>
        </p:nvSpPr>
        <p:spPr>
          <a:xfrm>
            <a:off x="8469625" y="262960"/>
            <a:ext cx="3099854" cy="446732"/>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
        <p:nvSpPr>
          <p:cNvPr id="11" name="Rectangle 10">
            <a:extLst>
              <a:ext uri="{FF2B5EF4-FFF2-40B4-BE49-F238E27FC236}">
                <a16:creationId xmlns:a16="http://schemas.microsoft.com/office/drawing/2014/main" id="{EFF38ECB-0035-8F54-F73E-362BFEB9B5DE}"/>
              </a:ext>
            </a:extLst>
          </p:cNvPr>
          <p:cNvSpPr/>
          <p:nvPr/>
        </p:nvSpPr>
        <p:spPr>
          <a:xfrm>
            <a:off x="8449547" y="293873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9BCB1-E651-A9B6-79B6-5CFDCDD19274}"/>
              </a:ext>
            </a:extLst>
          </p:cNvPr>
          <p:cNvSpPr/>
          <p:nvPr/>
        </p:nvSpPr>
        <p:spPr>
          <a:xfrm>
            <a:off x="8449547" y="267664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34033A-5D5A-BE5A-73AF-E8B010C34B7F}"/>
              </a:ext>
            </a:extLst>
          </p:cNvPr>
          <p:cNvSpPr/>
          <p:nvPr/>
        </p:nvSpPr>
        <p:spPr>
          <a:xfrm>
            <a:off x="8469625" y="240095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32D2EF1-4DCC-B2FD-8915-9FDF167DC2A7}"/>
              </a:ext>
            </a:extLst>
          </p:cNvPr>
          <p:cNvSpPr/>
          <p:nvPr/>
        </p:nvSpPr>
        <p:spPr>
          <a:xfrm>
            <a:off x="8489704" y="157899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2B5189-525C-C5E3-B53F-EB442B617A77}"/>
              </a:ext>
            </a:extLst>
          </p:cNvPr>
          <p:cNvSpPr/>
          <p:nvPr/>
        </p:nvSpPr>
        <p:spPr>
          <a:xfrm>
            <a:off x="8489705" y="185881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5BDBF7-FE72-B632-BAB2-283DD90A8F53}"/>
              </a:ext>
            </a:extLst>
          </p:cNvPr>
          <p:cNvSpPr/>
          <p:nvPr/>
        </p:nvSpPr>
        <p:spPr>
          <a:xfrm>
            <a:off x="8469625" y="319385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75726F-6513-10B6-73DD-2DD2FCD57CA8}"/>
              </a:ext>
            </a:extLst>
          </p:cNvPr>
          <p:cNvSpPr/>
          <p:nvPr/>
        </p:nvSpPr>
        <p:spPr>
          <a:xfrm>
            <a:off x="8446718" y="1328328"/>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A77AFE-429B-A965-06C6-1F431387011A}"/>
              </a:ext>
            </a:extLst>
          </p:cNvPr>
          <p:cNvSpPr/>
          <p:nvPr/>
        </p:nvSpPr>
        <p:spPr>
          <a:xfrm>
            <a:off x="8489704" y="3475933"/>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07828E-66AB-A7E8-B38C-0DD02D59B452}"/>
              </a:ext>
            </a:extLst>
          </p:cNvPr>
          <p:cNvSpPr/>
          <p:nvPr/>
        </p:nvSpPr>
        <p:spPr>
          <a:xfrm>
            <a:off x="8515441" y="3751623"/>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CA7E8A4-4EDC-28F9-AACA-B8BAEBBF651F}"/>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xmlns="">
          <p:sp>
            <p:nvSpPr>
              <p:cNvPr id="32" name="Rectangle 31">
                <a:extLst>
                  <a:ext uri="{FF2B5EF4-FFF2-40B4-BE49-F238E27FC236}">
                    <a16:creationId xmlns:a16="http://schemas.microsoft.com/office/drawing/2014/main" id="{7CA7E8A4-4EDC-28F9-AACA-B8BAEBBF651F}"/>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b="-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EC77528-DF7B-1FA8-7582-9C71771D9061}"/>
                  </a:ext>
                </a:extLst>
              </p:cNvPr>
              <p:cNvSpPr/>
              <p:nvPr/>
            </p:nvSpPr>
            <p:spPr>
              <a:xfrm>
                <a:off x="4701397" y="6331377"/>
                <a:ext cx="2070339" cy="358661"/>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Conditions for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𝑇</m:t>
                    </m:r>
                  </m:oMath>
                </a14:m>
                <a:r>
                  <a:rPr lang="en-US" sz="1100" dirty="0"/>
                  <a:t> is implicitly taken care of.</a:t>
                </a:r>
              </a:p>
            </p:txBody>
          </p:sp>
        </mc:Choice>
        <mc:Fallback xmlns="">
          <p:sp>
            <p:nvSpPr>
              <p:cNvPr id="33" name="Rectangle 32">
                <a:extLst>
                  <a:ext uri="{FF2B5EF4-FFF2-40B4-BE49-F238E27FC236}">
                    <a16:creationId xmlns:a16="http://schemas.microsoft.com/office/drawing/2014/main" id="{0EC77528-DF7B-1FA8-7582-9C71771D9061}"/>
                  </a:ext>
                </a:extLst>
              </p:cNvPr>
              <p:cNvSpPr>
                <a:spLocks noRot="1" noChangeAspect="1" noMove="1" noResize="1" noEditPoints="1" noAdjustHandles="1" noChangeArrowheads="1" noChangeShapeType="1" noTextEdit="1"/>
              </p:cNvSpPr>
              <p:nvPr/>
            </p:nvSpPr>
            <p:spPr>
              <a:xfrm>
                <a:off x="4701397" y="6331377"/>
                <a:ext cx="2070339" cy="358661"/>
              </a:xfrm>
              <a:prstGeom prst="rect">
                <a:avLst/>
              </a:prstGeom>
              <a:blipFill>
                <a:blip r:embed="rId9"/>
                <a:stretch>
                  <a:fillRect t="-8333" b="-20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CED35A2-4583-0B5A-8CD1-0051205363C0}"/>
              </a:ext>
            </a:extLst>
          </p:cNvPr>
          <p:cNvCxnSpPr>
            <a:stCxn id="33" idx="3"/>
          </p:cNvCxnSpPr>
          <p:nvPr/>
        </p:nvCxnSpPr>
        <p:spPr>
          <a:xfrm flipV="1">
            <a:off x="6771736" y="6510707"/>
            <a:ext cx="2838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2AB9B6F-5899-C205-A5F4-2AF5C09BA5DF}"/>
              </a:ext>
            </a:extLst>
          </p:cNvPr>
          <p:cNvSpPr/>
          <p:nvPr/>
        </p:nvSpPr>
        <p:spPr>
          <a:xfrm>
            <a:off x="7036539" y="6498362"/>
            <a:ext cx="2070339" cy="191676"/>
          </a:xfrm>
          <a:prstGeom prst="rect">
            <a:avLst/>
          </a:prstGeom>
          <a:solidFill>
            <a:srgbClr val="9966FF">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06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56633-A057-6637-38ED-B468B0DEA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0A909-8BCB-8B7E-F34E-924622F69D15}"/>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124F426-E057-E2D0-BF5D-3FFB33D2EF86}"/>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𝐼𝐸𝐸𝐸</m:t>
                      </m:r>
                      <m:sSub>
                        <m:sSubPr>
                          <m:ctrlPr>
                            <a:rPr lang="en-US" i="1" dirty="0">
                              <a:latin typeface="Cambria Math" panose="02040503050406030204" pitchFamily="18" charset="0"/>
                            </a:rPr>
                          </m:ctrlPr>
                        </m:sSubPr>
                        <m:e>
                          <m:r>
                            <a:rPr lang="en-US" i="1" dirty="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xmlns="">
          <p:sp>
            <p:nvSpPr>
              <p:cNvPr id="24" name="Rectangle 23">
                <a:extLst>
                  <a:ext uri="{FF2B5EF4-FFF2-40B4-BE49-F238E27FC236}">
                    <a16:creationId xmlns:a16="http://schemas.microsoft.com/office/drawing/2014/main" id="{6124F426-E057-E2D0-BF5D-3FFB33D2EF86}"/>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l="-2691" b="-543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C1A00437-8DB4-01D5-A61E-C2F94B181F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77765" y="948270"/>
            <a:ext cx="3066075" cy="2058650"/>
          </a:xfrm>
          <a:prstGeom prst="rect">
            <a:avLst/>
          </a:prstGeom>
          <a:ln>
            <a:solidFill>
              <a:srgbClr val="0070C0"/>
            </a:solidFill>
          </a:ln>
        </p:spPr>
      </p:pic>
      <p:sp>
        <p:nvSpPr>
          <p:cNvPr id="14" name="Rectangle 13">
            <a:extLst>
              <a:ext uri="{FF2B5EF4-FFF2-40B4-BE49-F238E27FC236}">
                <a16:creationId xmlns:a16="http://schemas.microsoft.com/office/drawing/2014/main" id="{3BD2347C-0C68-931F-04C8-11B2ED4E0D2A}"/>
              </a:ext>
            </a:extLst>
          </p:cNvPr>
          <p:cNvSpPr/>
          <p:nvPr/>
        </p:nvSpPr>
        <p:spPr>
          <a:xfrm>
            <a:off x="1547432" y="108503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233DD62D-8CC3-8E6B-5211-08929949F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69626" y="949716"/>
            <a:ext cx="2909899" cy="3308371"/>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11CCD2F8-30E2-4A92-440F-5525014862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88554" y="4767513"/>
            <a:ext cx="4781073" cy="1874819"/>
          </a:xfrm>
          <a:prstGeom prst="rect">
            <a:avLst/>
          </a:prstGeom>
          <a:ln w="38100">
            <a:solidFill>
              <a:srgbClr val="00B050"/>
            </a:solidFill>
          </a:ln>
        </p:spPr>
      </p:pic>
      <p:pic>
        <p:nvPicPr>
          <p:cNvPr id="8" name="Picture 7">
            <a:extLst>
              <a:ext uri="{FF2B5EF4-FFF2-40B4-BE49-F238E27FC236}">
                <a16:creationId xmlns:a16="http://schemas.microsoft.com/office/drawing/2014/main" id="{4DD99057-4CC9-C79A-90D8-E5DB02B8FAC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78D806EB-DA01-8DE1-FDD1-1A5C2C7A5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3" name="Straight Arrow Connector 12">
            <a:extLst>
              <a:ext uri="{FF2B5EF4-FFF2-40B4-BE49-F238E27FC236}">
                <a16:creationId xmlns:a16="http://schemas.microsoft.com/office/drawing/2014/main" id="{39B22956-6652-6F47-1095-F5F294A7F737}"/>
              </a:ext>
            </a:extLst>
          </p:cNvPr>
          <p:cNvCxnSpPr/>
          <p:nvPr/>
        </p:nvCxnSpPr>
        <p:spPr>
          <a:xfrm flipV="1">
            <a:off x="3045125" y="3429000"/>
            <a:ext cx="5424501" cy="22003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77F299-8F2B-4F03-7A5C-E5124B9C97D7}"/>
              </a:ext>
            </a:extLst>
          </p:cNvPr>
          <p:cNvCxnSpPr/>
          <p:nvPr/>
        </p:nvCxnSpPr>
        <p:spPr>
          <a:xfrm flipV="1">
            <a:off x="3577720" y="4054415"/>
            <a:ext cx="4891906" cy="213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86A8E2B-C699-3066-5C16-B724374A5102}"/>
              </a:ext>
            </a:extLst>
          </p:cNvPr>
          <p:cNvSpPr/>
          <p:nvPr/>
        </p:nvSpPr>
        <p:spPr>
          <a:xfrm>
            <a:off x="8469626" y="3325483"/>
            <a:ext cx="2909899" cy="142936"/>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91D893-F46A-03E1-DCC2-15447352BB84}"/>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6FC0E9-1142-4343-7073-D40F429E63E7}"/>
              </a:ext>
            </a:extLst>
          </p:cNvPr>
          <p:cNvSpPr/>
          <p:nvPr/>
        </p:nvSpPr>
        <p:spPr>
          <a:xfrm rot="20209970">
            <a:off x="4812287" y="4145920"/>
            <a:ext cx="1605747" cy="418082"/>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Upper Limit</a:t>
            </a:r>
          </a:p>
        </p:txBody>
      </p:sp>
      <p:sp>
        <p:nvSpPr>
          <p:cNvPr id="22" name="Rectangle 21">
            <a:extLst>
              <a:ext uri="{FF2B5EF4-FFF2-40B4-BE49-F238E27FC236}">
                <a16:creationId xmlns:a16="http://schemas.microsoft.com/office/drawing/2014/main" id="{A0441750-7882-BEB5-476F-31210613C884}"/>
              </a:ext>
            </a:extLst>
          </p:cNvPr>
          <p:cNvSpPr/>
          <p:nvPr/>
        </p:nvSpPr>
        <p:spPr>
          <a:xfrm rot="20209151">
            <a:off x="5098649" y="4739355"/>
            <a:ext cx="1605747" cy="418082"/>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a:t>
            </a:r>
          </a:p>
        </p:txBody>
      </p:sp>
      <p:sp>
        <p:nvSpPr>
          <p:cNvPr id="23" name="Rectangle 22">
            <a:extLst>
              <a:ext uri="{FF2B5EF4-FFF2-40B4-BE49-F238E27FC236}">
                <a16:creationId xmlns:a16="http://schemas.microsoft.com/office/drawing/2014/main" id="{7DCEFFCF-BFCB-67DE-1C48-929CDA562F82}"/>
              </a:ext>
            </a:extLst>
          </p:cNvPr>
          <p:cNvSpPr/>
          <p:nvPr/>
        </p:nvSpPr>
        <p:spPr>
          <a:xfrm>
            <a:off x="9826850" y="5957424"/>
            <a:ext cx="1883610" cy="553284"/>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Hold!</a:t>
            </a:r>
          </a:p>
        </p:txBody>
      </p:sp>
      <p:sp>
        <p:nvSpPr>
          <p:cNvPr id="25" name="Rectangle 24">
            <a:extLst>
              <a:ext uri="{FF2B5EF4-FFF2-40B4-BE49-F238E27FC236}">
                <a16:creationId xmlns:a16="http://schemas.microsoft.com/office/drawing/2014/main" id="{CD159DB9-DEAD-8BB2-BC3C-8579BE0DBDF8}"/>
              </a:ext>
            </a:extLst>
          </p:cNvPr>
          <p:cNvSpPr/>
          <p:nvPr/>
        </p:nvSpPr>
        <p:spPr>
          <a:xfrm>
            <a:off x="8469625" y="262960"/>
            <a:ext cx="3099854" cy="44673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Tree>
    <p:extLst>
      <p:ext uri="{BB962C8B-B14F-4D97-AF65-F5344CB8AC3E}">
        <p14:creationId xmlns:p14="http://schemas.microsoft.com/office/powerpoint/2010/main" val="200302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0F31A-A513-453E-0A4E-D8523903D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57224-080A-8392-30E5-F38704DAD8AD}"/>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21" name="Picture 20">
            <a:extLst>
              <a:ext uri="{FF2B5EF4-FFF2-40B4-BE49-F238E27FC236}">
                <a16:creationId xmlns:a16="http://schemas.microsoft.com/office/drawing/2014/main" id="{F80D83E0-0C72-DA93-F263-AD09E035A3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96278" y="951427"/>
            <a:ext cx="3029048" cy="2052335"/>
          </a:xfrm>
          <a:prstGeom prst="rect">
            <a:avLst/>
          </a:prstGeom>
          <a:ln>
            <a:solidFill>
              <a:srgbClr val="0070C0"/>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571780-FCA9-A3CA-E46F-118A8C5F6D66}"/>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4" name="Rectangle 13">
                <a:extLst>
                  <a:ext uri="{FF2B5EF4-FFF2-40B4-BE49-F238E27FC236}">
                    <a16:creationId xmlns:a16="http://schemas.microsoft.com/office/drawing/2014/main" id="{8B571780-FCA9-A3CA-E46F-118A8C5F6D66}"/>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B9AB824-185E-E667-6903-2D545CA180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92534" y="970643"/>
            <a:ext cx="2864083" cy="3266517"/>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ABD9FCF2-C502-2A74-FD88-146394CE3D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55544" y="4775188"/>
            <a:ext cx="4847093" cy="1859469"/>
          </a:xfrm>
          <a:prstGeom prst="rect">
            <a:avLst/>
          </a:prstGeom>
          <a:ln w="38100">
            <a:solidFill>
              <a:schemeClr val="bg2"/>
            </a:solidFill>
          </a:ln>
        </p:spPr>
      </p:pic>
      <p:pic>
        <p:nvPicPr>
          <p:cNvPr id="8" name="Picture 7">
            <a:extLst>
              <a:ext uri="{FF2B5EF4-FFF2-40B4-BE49-F238E27FC236}">
                <a16:creationId xmlns:a16="http://schemas.microsoft.com/office/drawing/2014/main" id="{11E27FD6-5DA4-817B-4D48-10CD7C6B5B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8"/>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81A7926D-D178-D996-1898-D836A7CDC3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6" name="Straight Arrow Connector 15">
            <a:extLst>
              <a:ext uri="{FF2B5EF4-FFF2-40B4-BE49-F238E27FC236}">
                <a16:creationId xmlns:a16="http://schemas.microsoft.com/office/drawing/2014/main" id="{767FA2B2-1102-BD9A-C520-5C85E9ED6231}"/>
              </a:ext>
            </a:extLst>
          </p:cNvPr>
          <p:cNvCxnSpPr>
            <a:cxnSpLocks/>
            <a:endCxn id="19" idx="1"/>
          </p:cNvCxnSpPr>
          <p:nvPr/>
        </p:nvCxnSpPr>
        <p:spPr>
          <a:xfrm flipV="1">
            <a:off x="3577720" y="2472423"/>
            <a:ext cx="4891905" cy="37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9C24F3B-3072-2831-9984-EDE815914340}"/>
              </a:ext>
            </a:extLst>
          </p:cNvPr>
          <p:cNvSpPr/>
          <p:nvPr/>
        </p:nvSpPr>
        <p:spPr>
          <a:xfrm>
            <a:off x="8469625" y="214810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F963EA-C369-1BBE-86FC-3F2B290AB412}"/>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4CCD7C-884D-C9AC-5687-1E0F0EF65903}"/>
              </a:ext>
            </a:extLst>
          </p:cNvPr>
          <p:cNvSpPr/>
          <p:nvPr/>
        </p:nvSpPr>
        <p:spPr>
          <a:xfrm rot="19407351">
            <a:off x="4749525" y="4239426"/>
            <a:ext cx="1511540" cy="34264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 (and stays there)</a:t>
            </a:r>
          </a:p>
        </p:txBody>
      </p:sp>
      <p:sp>
        <p:nvSpPr>
          <p:cNvPr id="23" name="Rectangle 22">
            <a:extLst>
              <a:ext uri="{FF2B5EF4-FFF2-40B4-BE49-F238E27FC236}">
                <a16:creationId xmlns:a16="http://schemas.microsoft.com/office/drawing/2014/main" id="{796DAD28-A477-58CC-E54C-1E99089DB0F6}"/>
              </a:ext>
            </a:extLst>
          </p:cNvPr>
          <p:cNvSpPr/>
          <p:nvPr/>
        </p:nvSpPr>
        <p:spPr>
          <a:xfrm>
            <a:off x="10019027" y="5949655"/>
            <a:ext cx="1883610" cy="553284"/>
          </a:xfrm>
          <a:prstGeom prst="rect">
            <a:avLst/>
          </a:prstGeom>
          <a:solidFill>
            <a:schemeClr val="accent1">
              <a:lumMod val="75000"/>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Violated!</a:t>
            </a:r>
          </a:p>
        </p:txBody>
      </p:sp>
      <p:sp>
        <p:nvSpPr>
          <p:cNvPr id="6" name="Rectangle 5">
            <a:extLst>
              <a:ext uri="{FF2B5EF4-FFF2-40B4-BE49-F238E27FC236}">
                <a16:creationId xmlns:a16="http://schemas.microsoft.com/office/drawing/2014/main" id="{CB619495-2526-4692-F493-73FC66609A30}"/>
              </a:ext>
            </a:extLst>
          </p:cNvPr>
          <p:cNvSpPr/>
          <p:nvPr/>
        </p:nvSpPr>
        <p:spPr>
          <a:xfrm>
            <a:off x="8469625" y="262960"/>
            <a:ext cx="3099854" cy="446732"/>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
        <p:nvSpPr>
          <p:cNvPr id="11" name="Rectangle 10">
            <a:extLst>
              <a:ext uri="{FF2B5EF4-FFF2-40B4-BE49-F238E27FC236}">
                <a16:creationId xmlns:a16="http://schemas.microsoft.com/office/drawing/2014/main" id="{031DD514-18CA-422C-B16B-1ECE0A0CCBF6}"/>
              </a:ext>
            </a:extLst>
          </p:cNvPr>
          <p:cNvSpPr/>
          <p:nvPr/>
        </p:nvSpPr>
        <p:spPr>
          <a:xfrm>
            <a:off x="8449547" y="293873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7884B5-34D5-A791-1A62-88608226327B}"/>
              </a:ext>
            </a:extLst>
          </p:cNvPr>
          <p:cNvSpPr/>
          <p:nvPr/>
        </p:nvSpPr>
        <p:spPr>
          <a:xfrm>
            <a:off x="8449547" y="267664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27B3EC-46A9-8069-F75B-36B08B85F8EA}"/>
              </a:ext>
            </a:extLst>
          </p:cNvPr>
          <p:cNvSpPr/>
          <p:nvPr/>
        </p:nvSpPr>
        <p:spPr>
          <a:xfrm>
            <a:off x="8469625" y="240095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CCC1E6-FE87-08A2-FC5B-B4DDBF082E5B}"/>
              </a:ext>
            </a:extLst>
          </p:cNvPr>
          <p:cNvSpPr/>
          <p:nvPr/>
        </p:nvSpPr>
        <p:spPr>
          <a:xfrm>
            <a:off x="8469624" y="1617354"/>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40839D1-70FE-A8E4-5AE3-563587B9E202}"/>
              </a:ext>
            </a:extLst>
          </p:cNvPr>
          <p:cNvSpPr/>
          <p:nvPr/>
        </p:nvSpPr>
        <p:spPr>
          <a:xfrm>
            <a:off x="8489705" y="185881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6960D3-7682-429A-0031-C0776B74C266}"/>
              </a:ext>
            </a:extLst>
          </p:cNvPr>
          <p:cNvSpPr/>
          <p:nvPr/>
        </p:nvSpPr>
        <p:spPr>
          <a:xfrm>
            <a:off x="8469625" y="319385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227379-1C05-7387-ED18-EAE530E0442D}"/>
              </a:ext>
            </a:extLst>
          </p:cNvPr>
          <p:cNvSpPr/>
          <p:nvPr/>
        </p:nvSpPr>
        <p:spPr>
          <a:xfrm>
            <a:off x="8446718" y="1357390"/>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0A026D-3987-3718-816E-2464CAE30E55}"/>
              </a:ext>
            </a:extLst>
          </p:cNvPr>
          <p:cNvSpPr/>
          <p:nvPr/>
        </p:nvSpPr>
        <p:spPr>
          <a:xfrm>
            <a:off x="8489704" y="3457028"/>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0E3C43C-7A71-7251-A236-E25735B7E1CD}"/>
              </a:ext>
            </a:extLst>
          </p:cNvPr>
          <p:cNvSpPr/>
          <p:nvPr/>
        </p:nvSpPr>
        <p:spPr>
          <a:xfrm>
            <a:off x="8515441" y="372459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FA6087-850D-3F7D-7A92-558B55304353}"/>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i="1" dirty="0">
                              <a:latin typeface="Cambria Math" panose="02040503050406030204" pitchFamily="18" charset="0"/>
                            </a:rPr>
                          </m:ctrlPr>
                        </m:sSubPr>
                        <m:e>
                          <m:r>
                            <a:rPr lang="en-US" b="0" i="1" dirty="0">
                              <a:latin typeface="Cambria Math" panose="02040503050406030204" pitchFamily="18" charset="0"/>
                            </a:rPr>
                            <m:t>123</m:t>
                          </m:r>
                        </m:e>
                        <m:sub>
                          <m:r>
                            <a:rPr lang="en-US" b="0" i="1" dirty="0">
                              <a:latin typeface="Cambria Math" panose="02040503050406030204" pitchFamily="18" charset="0"/>
                            </a:rPr>
                            <m:t>1</m:t>
                          </m:r>
                          <m:r>
                            <a:rPr lang="en-US" b="0" i="1" dirty="0">
                              <a:latin typeface="Cambria Math" panose="02040503050406030204" pitchFamily="18" charset="0"/>
                            </a:rPr>
                            <m:t>𝑝h</m:t>
                          </m:r>
                        </m:sub>
                      </m:sSub>
                      <m:r>
                        <a:rPr lang="en-US" b="0" i="1" dirty="0">
                          <a:latin typeface="Cambria Math" panose="02040503050406030204" pitchFamily="18" charset="0"/>
                        </a:rPr>
                        <m:t>,  </m:t>
                      </m:r>
                      <m:r>
                        <a:rPr lang="en-US" b="0" i="1" dirty="0">
                          <a:latin typeface="Cambria Math" panose="02040503050406030204" pitchFamily="18" charset="0"/>
                        </a:rPr>
                        <m:t>𝑇</m:t>
                      </m:r>
                      <m:r>
                        <a:rPr lang="en-US" b="0"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xmlns="">
          <p:sp>
            <p:nvSpPr>
              <p:cNvPr id="32" name="Rectangle 31">
                <a:extLst>
                  <a:ext uri="{FF2B5EF4-FFF2-40B4-BE49-F238E27FC236}">
                    <a16:creationId xmlns:a16="http://schemas.microsoft.com/office/drawing/2014/main" id="{DAFA6087-850D-3F7D-7A92-558B55304353}"/>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l="-2691" b="-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1992AD3-149A-1806-583E-475EF3552BFF}"/>
                  </a:ext>
                </a:extLst>
              </p:cNvPr>
              <p:cNvSpPr/>
              <p:nvPr/>
            </p:nvSpPr>
            <p:spPr>
              <a:xfrm>
                <a:off x="4701397" y="6331377"/>
                <a:ext cx="2070339" cy="358661"/>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Conditions for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𝑇</m:t>
                    </m:r>
                  </m:oMath>
                </a14:m>
                <a:r>
                  <a:rPr lang="en-US" sz="1100" dirty="0"/>
                  <a:t> is implicitly taken care of.</a:t>
                </a:r>
              </a:p>
            </p:txBody>
          </p:sp>
        </mc:Choice>
        <mc:Fallback xmlns="">
          <p:sp>
            <p:nvSpPr>
              <p:cNvPr id="33" name="Rectangle 32">
                <a:extLst>
                  <a:ext uri="{FF2B5EF4-FFF2-40B4-BE49-F238E27FC236}">
                    <a16:creationId xmlns:a16="http://schemas.microsoft.com/office/drawing/2014/main" id="{11992AD3-149A-1806-583E-475EF3552BFF}"/>
                  </a:ext>
                </a:extLst>
              </p:cNvPr>
              <p:cNvSpPr>
                <a:spLocks noRot="1" noChangeAspect="1" noMove="1" noResize="1" noEditPoints="1" noAdjustHandles="1" noChangeArrowheads="1" noChangeShapeType="1" noTextEdit="1"/>
              </p:cNvSpPr>
              <p:nvPr/>
            </p:nvSpPr>
            <p:spPr>
              <a:xfrm>
                <a:off x="4701397" y="6331377"/>
                <a:ext cx="2070339" cy="358661"/>
              </a:xfrm>
              <a:prstGeom prst="rect">
                <a:avLst/>
              </a:prstGeom>
              <a:blipFill>
                <a:blip r:embed="rId9"/>
                <a:stretch>
                  <a:fillRect t="-8333" b="-20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E7C89CE-3912-7037-4EE3-C58CD97A97A9}"/>
              </a:ext>
            </a:extLst>
          </p:cNvPr>
          <p:cNvCxnSpPr>
            <a:stCxn id="33" idx="3"/>
          </p:cNvCxnSpPr>
          <p:nvPr/>
        </p:nvCxnSpPr>
        <p:spPr>
          <a:xfrm flipV="1">
            <a:off x="6771736" y="6510707"/>
            <a:ext cx="2838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1915AF4-F4F7-AA71-F5E5-FB84A8921481}"/>
              </a:ext>
            </a:extLst>
          </p:cNvPr>
          <p:cNvSpPr/>
          <p:nvPr/>
        </p:nvSpPr>
        <p:spPr>
          <a:xfrm>
            <a:off x="7036539" y="6430262"/>
            <a:ext cx="3264457" cy="259776"/>
          </a:xfrm>
          <a:prstGeom prst="rect">
            <a:avLst/>
          </a:prstGeom>
          <a:solidFill>
            <a:srgbClr val="9966FF">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810298"/>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298</TotalTime>
  <Words>3024</Words>
  <Application>Microsoft Office PowerPoint</Application>
  <PresentationFormat>Widescreen</PresentationFormat>
  <Paragraphs>258</Paragraphs>
  <Slides>38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Aldhabi</vt:lpstr>
      <vt:lpstr>Aptos</vt:lpstr>
      <vt:lpstr>Arial</vt:lpstr>
      <vt:lpstr>Bodoni MT Black</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Decision Variables Comparison Terminal SOC Constraint Relaxed</vt:lpstr>
      <vt:lpstr>Decision Variables Comparison Terminal SOC Constraint Relaxed</vt:lpstr>
      <vt:lpstr>Latest Slides End Here. Previous Slides Follow.</vt:lpstr>
      <vt:lpstr>PowerPoint Presentation</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Enforced</vt:lpstr>
      <vt:lpstr>Dual Variables Comparison Terminal SOC Constraint Enforced</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2025-01-29T20:19:16Z</dcterms:modified>
</cp:coreProperties>
</file>